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9" r:id="rId1"/>
  </p:sldMasterIdLst>
  <p:notesMasterIdLst>
    <p:notesMasterId r:id="rId21"/>
  </p:notesMasterIdLst>
  <p:sldIdLst>
    <p:sldId id="256" r:id="rId2"/>
    <p:sldId id="257" r:id="rId3"/>
    <p:sldId id="258" r:id="rId4"/>
    <p:sldId id="262" r:id="rId5"/>
    <p:sldId id="265" r:id="rId6"/>
    <p:sldId id="269" r:id="rId7"/>
    <p:sldId id="271" r:id="rId8"/>
    <p:sldId id="272" r:id="rId9"/>
    <p:sldId id="273" r:id="rId10"/>
    <p:sldId id="276" r:id="rId11"/>
    <p:sldId id="277" r:id="rId12"/>
    <p:sldId id="278" r:id="rId13"/>
    <p:sldId id="274" r:id="rId14"/>
    <p:sldId id="268" r:id="rId15"/>
    <p:sldId id="264" r:id="rId16"/>
    <p:sldId id="260" r:id="rId17"/>
    <p:sldId id="267" r:id="rId18"/>
    <p:sldId id="266" r:id="rId19"/>
    <p:sldId id="275" r:id="rId20"/>
  </p:sldIdLst>
  <p:sldSz cx="9144000" cy="5143500" type="screen16x9"/>
  <p:notesSz cx="6858000" cy="9144000"/>
  <p:embeddedFontLst>
    <p:embeddedFont>
      <p:font typeface="Inter" panose="020B0604020202020204" charset="0"/>
      <p:regular r:id="rId22"/>
      <p:bold r:id="rId23"/>
      <p:italic r:id="rId24"/>
      <p:boldItalic r:id="rId25"/>
    </p:embeddedFont>
    <p:embeddedFont>
      <p:font typeface="Inter Light"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5BD588-CBFD-6E71-F25E-5BC641347E78}" v="244" dt="2025-08-04T11:20:01.31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ễn Duy Ngọc" userId="S::ngocnd.19@ms.uit.edu.vn::2d130992-f096-4613-8465-b11dd7ce7b22" providerId="AD" clId="Web-{1F5BD588-CBFD-6E71-F25E-5BC641347E78}"/>
    <pc:docChg chg="addSld delSld modSld">
      <pc:chgData name="Nguyễn Duy Ngọc" userId="S::ngocnd.19@ms.uit.edu.vn::2d130992-f096-4613-8465-b11dd7ce7b22" providerId="AD" clId="Web-{1F5BD588-CBFD-6E71-F25E-5BC641347E78}" dt="2025-08-04T11:19:56.442" v="169" actId="20577"/>
      <pc:docMkLst>
        <pc:docMk/>
      </pc:docMkLst>
      <pc:sldChg chg="modSp">
        <pc:chgData name="Nguyễn Duy Ngọc" userId="S::ngocnd.19@ms.uit.edu.vn::2d130992-f096-4613-8465-b11dd7ce7b22" providerId="AD" clId="Web-{1F5BD588-CBFD-6E71-F25E-5BC641347E78}" dt="2025-08-04T11:18:08.765" v="166" actId="20577"/>
        <pc:sldMkLst>
          <pc:docMk/>
          <pc:sldMk cId="3208867451" sldId="257"/>
        </pc:sldMkLst>
        <pc:spChg chg="mod">
          <ac:chgData name="Nguyễn Duy Ngọc" userId="S::ngocnd.19@ms.uit.edu.vn::2d130992-f096-4613-8465-b11dd7ce7b22" providerId="AD" clId="Web-{1F5BD588-CBFD-6E71-F25E-5BC641347E78}" dt="2025-08-04T11:18:08.765" v="166" actId="20577"/>
          <ac:spMkLst>
            <pc:docMk/>
            <pc:sldMk cId="3208867451" sldId="257"/>
            <ac:spMk id="6" creationId="{12B66403-E979-0B93-F21F-8F552D4FA02E}"/>
          </ac:spMkLst>
        </pc:spChg>
        <pc:spChg chg="mod">
          <ac:chgData name="Nguyễn Duy Ngọc" userId="S::ngocnd.19@ms.uit.edu.vn::2d130992-f096-4613-8465-b11dd7ce7b22" providerId="AD" clId="Web-{1F5BD588-CBFD-6E71-F25E-5BC641347E78}" dt="2025-08-04T11:18:06.124" v="165" actId="20577"/>
          <ac:spMkLst>
            <pc:docMk/>
            <pc:sldMk cId="3208867451" sldId="257"/>
            <ac:spMk id="8" creationId="{C6857FA1-40F6-7B4A-6EB1-E15C0B10F286}"/>
          </ac:spMkLst>
        </pc:spChg>
      </pc:sldChg>
      <pc:sldChg chg="add del">
        <pc:chgData name="Nguyễn Duy Ngọc" userId="S::ngocnd.19@ms.uit.edu.vn::2d130992-f096-4613-8465-b11dd7ce7b22" providerId="AD" clId="Web-{1F5BD588-CBFD-6E71-F25E-5BC641347E78}" dt="2025-08-04T11:17:49.655" v="160"/>
        <pc:sldMkLst>
          <pc:docMk/>
          <pc:sldMk cId="331441081" sldId="264"/>
        </pc:sldMkLst>
      </pc:sldChg>
      <pc:sldChg chg="modNotes">
        <pc:chgData name="Nguyễn Duy Ngọc" userId="S::ngocnd.19@ms.uit.edu.vn::2d130992-f096-4613-8465-b11dd7ce7b22" providerId="AD" clId="Web-{1F5BD588-CBFD-6E71-F25E-5BC641347E78}" dt="2025-08-04T11:04:23.853" v="3"/>
        <pc:sldMkLst>
          <pc:docMk/>
          <pc:sldMk cId="1486699054" sldId="265"/>
        </pc:sldMkLst>
      </pc:sldChg>
      <pc:sldChg chg="modSp">
        <pc:chgData name="Nguyễn Duy Ngọc" userId="S::ngocnd.19@ms.uit.edu.vn::2d130992-f096-4613-8465-b11dd7ce7b22" providerId="AD" clId="Web-{1F5BD588-CBFD-6E71-F25E-5BC641347E78}" dt="2025-08-04T11:19:56.442" v="169" actId="20577"/>
        <pc:sldMkLst>
          <pc:docMk/>
          <pc:sldMk cId="2253176128" sldId="268"/>
        </pc:sldMkLst>
        <pc:spChg chg="mod">
          <ac:chgData name="Nguyễn Duy Ngọc" userId="S::ngocnd.19@ms.uit.edu.vn::2d130992-f096-4613-8465-b11dd7ce7b22" providerId="AD" clId="Web-{1F5BD588-CBFD-6E71-F25E-5BC641347E78}" dt="2025-08-04T11:19:56.442" v="169" actId="20577"/>
          <ac:spMkLst>
            <pc:docMk/>
            <pc:sldMk cId="2253176128" sldId="268"/>
            <ac:spMk id="6" creationId="{C32ECBAF-918E-4615-3AFC-91A42EB48902}"/>
          </ac:spMkLst>
        </pc:spChg>
      </pc:sldChg>
      <pc:sldChg chg="modNotes">
        <pc:chgData name="Nguyễn Duy Ngọc" userId="S::ngocnd.19@ms.uit.edu.vn::2d130992-f096-4613-8465-b11dd7ce7b22" providerId="AD" clId="Web-{1F5BD588-CBFD-6E71-F25E-5BC641347E78}" dt="2025-08-04T11:04:41.604" v="5"/>
        <pc:sldMkLst>
          <pc:docMk/>
          <pc:sldMk cId="4133264760" sldId="269"/>
        </pc:sldMkLst>
      </pc:sldChg>
      <pc:sldChg chg="modNotes">
        <pc:chgData name="Nguyễn Duy Ngọc" userId="S::ngocnd.19@ms.uit.edu.vn::2d130992-f096-4613-8465-b11dd7ce7b22" providerId="AD" clId="Web-{1F5BD588-CBFD-6E71-F25E-5BC641347E78}" dt="2025-08-04T11:04:51.135" v="8"/>
        <pc:sldMkLst>
          <pc:docMk/>
          <pc:sldMk cId="1337813939" sldId="271"/>
        </pc:sldMkLst>
      </pc:sldChg>
      <pc:sldChg chg="modNotes">
        <pc:chgData name="Nguyễn Duy Ngọc" userId="S::ngocnd.19@ms.uit.edu.vn::2d130992-f096-4613-8465-b11dd7ce7b22" providerId="AD" clId="Web-{1F5BD588-CBFD-6E71-F25E-5BC641347E78}" dt="2025-08-04T11:05:07.933" v="10"/>
        <pc:sldMkLst>
          <pc:docMk/>
          <pc:sldMk cId="3842848720" sldId="272"/>
        </pc:sldMkLst>
      </pc:sldChg>
      <pc:sldChg chg="modNotes">
        <pc:chgData name="Nguyễn Duy Ngọc" userId="S::ngocnd.19@ms.uit.edu.vn::2d130992-f096-4613-8465-b11dd7ce7b22" providerId="AD" clId="Web-{1F5BD588-CBFD-6E71-F25E-5BC641347E78}" dt="2025-08-04T11:17:38.671" v="158"/>
        <pc:sldMkLst>
          <pc:docMk/>
          <pc:sldMk cId="746554169" sldId="274"/>
        </pc:sldMkLst>
      </pc:sldChg>
      <pc:sldChg chg="addSp delSp modSp">
        <pc:chgData name="Nguyễn Duy Ngọc" userId="S::ngocnd.19@ms.uit.edu.vn::2d130992-f096-4613-8465-b11dd7ce7b22" providerId="AD" clId="Web-{1F5BD588-CBFD-6E71-F25E-5BC641347E78}" dt="2025-08-04T11:13:38.935" v="96"/>
        <pc:sldMkLst>
          <pc:docMk/>
          <pc:sldMk cId="4156738257" sldId="276"/>
        </pc:sldMkLst>
        <pc:spChg chg="mod">
          <ac:chgData name="Nguyễn Duy Ngọc" userId="S::ngocnd.19@ms.uit.edu.vn::2d130992-f096-4613-8465-b11dd7ce7b22" providerId="AD" clId="Web-{1F5BD588-CBFD-6E71-F25E-5BC641347E78}" dt="2025-08-04T11:13:32.638" v="92" actId="20577"/>
          <ac:spMkLst>
            <pc:docMk/>
            <pc:sldMk cId="4156738257" sldId="276"/>
            <ac:spMk id="2" creationId="{7412A5C8-14E0-C28D-0CA9-38B3A18F6CA5}"/>
          </ac:spMkLst>
        </pc:spChg>
        <pc:graphicFrameChg chg="add mod modGraphic">
          <ac:chgData name="Nguyễn Duy Ngọc" userId="S::ngocnd.19@ms.uit.edu.vn::2d130992-f096-4613-8465-b11dd7ce7b22" providerId="AD" clId="Web-{1F5BD588-CBFD-6E71-F25E-5BC641347E78}" dt="2025-08-04T11:13:19.091" v="84"/>
          <ac:graphicFrameMkLst>
            <pc:docMk/>
            <pc:sldMk cId="4156738257" sldId="276"/>
            <ac:graphicFrameMk id="4" creationId="{AA901B86-7741-55FF-0ABA-71C1D46886AA}"/>
          </ac:graphicFrameMkLst>
        </pc:graphicFrameChg>
        <pc:graphicFrameChg chg="del mod modGraphic">
          <ac:chgData name="Nguyễn Duy Ngọc" userId="S::ngocnd.19@ms.uit.edu.vn::2d130992-f096-4613-8465-b11dd7ce7b22" providerId="AD" clId="Web-{1F5BD588-CBFD-6E71-F25E-5BC641347E78}" dt="2025-08-04T11:13:38.935" v="96"/>
          <ac:graphicFrameMkLst>
            <pc:docMk/>
            <pc:sldMk cId="4156738257" sldId="276"/>
            <ac:graphicFrameMk id="5" creationId="{E8B3D6D0-F280-F9A0-1AB0-C15729388815}"/>
          </ac:graphicFrameMkLst>
        </pc:graphicFrameChg>
      </pc:sldChg>
      <pc:sldChg chg="addSp delSp modSp add replId">
        <pc:chgData name="Nguyễn Duy Ngọc" userId="S::ngocnd.19@ms.uit.edu.vn::2d130992-f096-4613-8465-b11dd7ce7b22" providerId="AD" clId="Web-{1F5BD588-CBFD-6E71-F25E-5BC641347E78}" dt="2025-08-04T11:14:37.810" v="129"/>
        <pc:sldMkLst>
          <pc:docMk/>
          <pc:sldMk cId="2660694113" sldId="277"/>
        </pc:sldMkLst>
        <pc:spChg chg="mod">
          <ac:chgData name="Nguyễn Duy Ngọc" userId="S::ngocnd.19@ms.uit.edu.vn::2d130992-f096-4613-8465-b11dd7ce7b22" providerId="AD" clId="Web-{1F5BD588-CBFD-6E71-F25E-5BC641347E78}" dt="2025-08-04T11:13:51.310" v="104" actId="20577"/>
          <ac:spMkLst>
            <pc:docMk/>
            <pc:sldMk cId="2660694113" sldId="277"/>
            <ac:spMk id="2" creationId="{5D551740-D76F-088B-B66D-3F205884E9F5}"/>
          </ac:spMkLst>
        </pc:spChg>
        <pc:graphicFrameChg chg="del mod">
          <ac:chgData name="Nguyễn Duy Ngọc" userId="S::ngocnd.19@ms.uit.edu.vn::2d130992-f096-4613-8465-b11dd7ce7b22" providerId="AD" clId="Web-{1F5BD588-CBFD-6E71-F25E-5BC641347E78}" dt="2025-08-04T11:14:37.810" v="129"/>
          <ac:graphicFrameMkLst>
            <pc:docMk/>
            <pc:sldMk cId="2660694113" sldId="277"/>
            <ac:graphicFrameMk id="4" creationId="{C2C894D9-D8DC-5FBA-D289-FE4D12020ECA}"/>
          </ac:graphicFrameMkLst>
        </pc:graphicFrameChg>
        <pc:graphicFrameChg chg="del">
          <ac:chgData name="Nguyễn Duy Ngọc" userId="S::ngocnd.19@ms.uit.edu.vn::2d130992-f096-4613-8465-b11dd7ce7b22" providerId="AD" clId="Web-{1F5BD588-CBFD-6E71-F25E-5BC641347E78}" dt="2025-08-04T11:13:56.903" v="105"/>
          <ac:graphicFrameMkLst>
            <pc:docMk/>
            <pc:sldMk cId="2660694113" sldId="277"/>
            <ac:graphicFrameMk id="5" creationId="{860EE2F5-E886-BB07-E519-DEBE6B039376}"/>
          </ac:graphicFrameMkLst>
        </pc:graphicFrameChg>
        <pc:graphicFrameChg chg="add mod modGraphic">
          <ac:chgData name="Nguyễn Duy Ngọc" userId="S::ngocnd.19@ms.uit.edu.vn::2d130992-f096-4613-8465-b11dd7ce7b22" providerId="AD" clId="Web-{1F5BD588-CBFD-6E71-F25E-5BC641347E78}" dt="2025-08-04T11:14:32.591" v="128"/>
          <ac:graphicFrameMkLst>
            <pc:docMk/>
            <pc:sldMk cId="2660694113" sldId="277"/>
            <ac:graphicFrameMk id="6" creationId="{75E19FA0-4E2E-C574-04B5-A416BD3A8BD4}"/>
          </ac:graphicFrameMkLst>
        </pc:graphicFrameChg>
      </pc:sldChg>
      <pc:sldChg chg="addSp delSp modSp add replId">
        <pc:chgData name="Nguyễn Duy Ngọc" userId="S::ngocnd.19@ms.uit.edu.vn::2d130992-f096-4613-8465-b11dd7ce7b22" providerId="AD" clId="Web-{1F5BD588-CBFD-6E71-F25E-5BC641347E78}" dt="2025-08-04T11:15:16.045" v="150"/>
        <pc:sldMkLst>
          <pc:docMk/>
          <pc:sldMk cId="1183673575" sldId="278"/>
        </pc:sldMkLst>
        <pc:spChg chg="mod">
          <ac:chgData name="Nguyễn Duy Ngọc" userId="S::ngocnd.19@ms.uit.edu.vn::2d130992-f096-4613-8465-b11dd7ce7b22" providerId="AD" clId="Web-{1F5BD588-CBFD-6E71-F25E-5BC641347E78}" dt="2025-08-04T11:14:53.013" v="139" actId="20577"/>
          <ac:spMkLst>
            <pc:docMk/>
            <pc:sldMk cId="1183673575" sldId="278"/>
            <ac:spMk id="2" creationId="{5C53BB39-3EE9-670A-9610-4BFBCEFF75A3}"/>
          </ac:spMkLst>
        </pc:spChg>
        <pc:graphicFrameChg chg="del">
          <ac:chgData name="Nguyễn Duy Ngọc" userId="S::ngocnd.19@ms.uit.edu.vn::2d130992-f096-4613-8465-b11dd7ce7b22" providerId="AD" clId="Web-{1F5BD588-CBFD-6E71-F25E-5BC641347E78}" dt="2025-08-04T11:14:46.170" v="130"/>
          <ac:graphicFrameMkLst>
            <pc:docMk/>
            <pc:sldMk cId="1183673575" sldId="278"/>
            <ac:graphicFrameMk id="4" creationId="{15381788-BA67-D716-8F34-9859C3AF7860}"/>
          </ac:graphicFrameMkLst>
        </pc:graphicFrameChg>
        <pc:graphicFrameChg chg="del">
          <ac:chgData name="Nguyễn Duy Ngọc" userId="S::ngocnd.19@ms.uit.edu.vn::2d130992-f096-4613-8465-b11dd7ce7b22" providerId="AD" clId="Web-{1F5BD588-CBFD-6E71-F25E-5BC641347E78}" dt="2025-08-04T11:15:16.045" v="150"/>
          <ac:graphicFrameMkLst>
            <pc:docMk/>
            <pc:sldMk cId="1183673575" sldId="278"/>
            <ac:graphicFrameMk id="5" creationId="{2F6BE69E-D0C3-C7D8-643D-6F42D19C139F}"/>
          </ac:graphicFrameMkLst>
        </pc:graphicFrameChg>
        <pc:graphicFrameChg chg="add mod modGraphic">
          <ac:chgData name="Nguyễn Duy Ngọc" userId="S::ngocnd.19@ms.uit.edu.vn::2d130992-f096-4613-8465-b11dd7ce7b22" providerId="AD" clId="Web-{1F5BD588-CBFD-6E71-F25E-5BC641347E78}" dt="2025-08-04T11:15:12.170" v="149"/>
          <ac:graphicFrameMkLst>
            <pc:docMk/>
            <pc:sldMk cId="1183673575" sldId="278"/>
            <ac:graphicFrameMk id="6" creationId="{19D74590-398E-99E8-6F32-6DF3DA0BAAB9}"/>
          </ac:graphicFrameMkLst>
        </pc:graphicFrameChg>
      </pc:sldChg>
    </pc:docChg>
  </pc:docChgLst>
  <pc:docChgLst>
    <pc:chgData name="Nguyễn Duy Ngọc" userId="S::ngocnd.19@ms.uit.edu.vn::2d130992-f096-4613-8465-b11dd7ce7b22" providerId="AD" clId="Web-{FE12252B-6783-4B37-90BD-7FD170D77BB2}"/>
    <pc:docChg chg="addSld delSld modSld">
      <pc:chgData name="Nguyễn Duy Ngọc" userId="S::ngocnd.19@ms.uit.edu.vn::2d130992-f096-4613-8465-b11dd7ce7b22" providerId="AD" clId="Web-{FE12252B-6783-4B37-90BD-7FD170D77BB2}" dt="2025-07-27T14:57:44.611" v="863"/>
      <pc:docMkLst>
        <pc:docMk/>
      </pc:docMkLst>
      <pc:sldChg chg="addSp delSp modSp">
        <pc:chgData name="Nguyễn Duy Ngọc" userId="S::ngocnd.19@ms.uit.edu.vn::2d130992-f096-4613-8465-b11dd7ce7b22" providerId="AD" clId="Web-{FE12252B-6783-4B37-90BD-7FD170D77BB2}" dt="2025-07-27T14:04:01.067" v="56" actId="20577"/>
        <pc:sldMkLst>
          <pc:docMk/>
          <pc:sldMk cId="0" sldId="256"/>
        </pc:sldMkLst>
        <pc:spChg chg="mod">
          <ac:chgData name="Nguyễn Duy Ngọc" userId="S::ngocnd.19@ms.uit.edu.vn::2d130992-f096-4613-8465-b11dd7ce7b22" providerId="AD" clId="Web-{FE12252B-6783-4B37-90BD-7FD170D77BB2}" dt="2025-07-27T14:03:06.347" v="30" actId="20577"/>
          <ac:spMkLst>
            <pc:docMk/>
            <pc:sldMk cId="0" sldId="256"/>
            <ac:spMk id="384" creationId="{00000000-0000-0000-0000-000000000000}"/>
          </ac:spMkLst>
        </pc:spChg>
        <pc:spChg chg="add del mod">
          <ac:chgData name="Nguyễn Duy Ngọc" userId="S::ngocnd.19@ms.uit.edu.vn::2d130992-f096-4613-8465-b11dd7ce7b22" providerId="AD" clId="Web-{FE12252B-6783-4B37-90BD-7FD170D77BB2}" dt="2025-07-27T14:04:01.067" v="56" actId="20577"/>
          <ac:spMkLst>
            <pc:docMk/>
            <pc:sldMk cId="0" sldId="256"/>
            <ac:spMk id="385" creationId="{00000000-0000-0000-0000-000000000000}"/>
          </ac:spMkLst>
        </pc:spChg>
      </pc:sldChg>
      <pc:sldChg chg="del">
        <pc:chgData name="Nguyễn Duy Ngọc" userId="S::ngocnd.19@ms.uit.edu.vn::2d130992-f096-4613-8465-b11dd7ce7b22" providerId="AD" clId="Web-{FE12252B-6783-4B37-90BD-7FD170D77BB2}" dt="2025-07-27T14:01:54.422" v="4"/>
        <pc:sldMkLst>
          <pc:docMk/>
          <pc:sldMk cId="0" sldId="257"/>
        </pc:sldMkLst>
      </pc:sldChg>
      <pc:sldChg chg="modSp new">
        <pc:chgData name="Nguyễn Duy Ngọc" userId="S::ngocnd.19@ms.uit.edu.vn::2d130992-f096-4613-8465-b11dd7ce7b22" providerId="AD" clId="Web-{FE12252B-6783-4B37-90BD-7FD170D77BB2}" dt="2025-07-27T14:22:07.765" v="311" actId="20577"/>
        <pc:sldMkLst>
          <pc:docMk/>
          <pc:sldMk cId="3208867451" sldId="257"/>
        </pc:sldMkLst>
        <pc:spChg chg="mod">
          <ac:chgData name="Nguyễn Duy Ngọc" userId="S::ngocnd.19@ms.uit.edu.vn::2d130992-f096-4613-8465-b11dd7ce7b22" providerId="AD" clId="Web-{FE12252B-6783-4B37-90BD-7FD170D77BB2}" dt="2025-07-27T14:05:46.227" v="78" actId="20577"/>
          <ac:spMkLst>
            <pc:docMk/>
            <pc:sldMk cId="3208867451" sldId="257"/>
            <ac:spMk id="2" creationId="{66584DA7-D129-53CA-13B6-37F59D8A4559}"/>
          </ac:spMkLst>
        </pc:spChg>
        <pc:spChg chg="mod">
          <ac:chgData name="Nguyễn Duy Ngọc" userId="S::ngocnd.19@ms.uit.edu.vn::2d130992-f096-4613-8465-b11dd7ce7b22" providerId="AD" clId="Web-{FE12252B-6783-4B37-90BD-7FD170D77BB2}" dt="2025-07-27T14:07:01.277" v="88" actId="20577"/>
          <ac:spMkLst>
            <pc:docMk/>
            <pc:sldMk cId="3208867451" sldId="257"/>
            <ac:spMk id="3" creationId="{4AFD8AB5-28EC-406E-18C4-7056AD9CD8CC}"/>
          </ac:spMkLst>
        </pc:spChg>
        <pc:spChg chg="mod">
          <ac:chgData name="Nguyễn Duy Ngọc" userId="S::ngocnd.19@ms.uit.edu.vn::2d130992-f096-4613-8465-b11dd7ce7b22" providerId="AD" clId="Web-{FE12252B-6783-4B37-90BD-7FD170D77BB2}" dt="2025-07-27T14:07:20.090" v="92" actId="20577"/>
          <ac:spMkLst>
            <pc:docMk/>
            <pc:sldMk cId="3208867451" sldId="257"/>
            <ac:spMk id="4" creationId="{5A3BA3DA-21A3-3BB0-5784-5C105A7BCA02}"/>
          </ac:spMkLst>
        </pc:spChg>
        <pc:spChg chg="mod">
          <ac:chgData name="Nguyễn Duy Ngọc" userId="S::ngocnd.19@ms.uit.edu.vn::2d130992-f096-4613-8465-b11dd7ce7b22" providerId="AD" clId="Web-{FE12252B-6783-4B37-90BD-7FD170D77BB2}" dt="2025-07-27T14:08:30.765" v="109" actId="20577"/>
          <ac:spMkLst>
            <pc:docMk/>
            <pc:sldMk cId="3208867451" sldId="257"/>
            <ac:spMk id="5" creationId="{E3DDC954-6608-D9D2-3334-198493656957}"/>
          </ac:spMkLst>
        </pc:spChg>
        <pc:spChg chg="mod">
          <ac:chgData name="Nguyễn Duy Ngọc" userId="S::ngocnd.19@ms.uit.edu.vn::2d130992-f096-4613-8465-b11dd7ce7b22" providerId="AD" clId="Web-{FE12252B-6783-4B37-90BD-7FD170D77BB2}" dt="2025-07-27T14:08:08.014" v="96" actId="20577"/>
          <ac:spMkLst>
            <pc:docMk/>
            <pc:sldMk cId="3208867451" sldId="257"/>
            <ac:spMk id="6" creationId="{12B66403-E979-0B93-F21F-8F552D4FA02E}"/>
          </ac:spMkLst>
        </pc:spChg>
        <pc:spChg chg="mod">
          <ac:chgData name="Nguyễn Duy Ngọc" userId="S::ngocnd.19@ms.uit.edu.vn::2d130992-f096-4613-8465-b11dd7ce7b22" providerId="AD" clId="Web-{FE12252B-6783-4B37-90BD-7FD170D77BB2}" dt="2025-07-27T14:22:07.765" v="311" actId="20577"/>
          <ac:spMkLst>
            <pc:docMk/>
            <pc:sldMk cId="3208867451" sldId="257"/>
            <ac:spMk id="7" creationId="{A5CB8E6C-1BF8-A42D-BACF-8CCC7381A0B1}"/>
          </ac:spMkLst>
        </pc:spChg>
        <pc:spChg chg="mod">
          <ac:chgData name="Nguyễn Duy Ngọc" userId="S::ngocnd.19@ms.uit.edu.vn::2d130992-f096-4613-8465-b11dd7ce7b22" providerId="AD" clId="Web-{FE12252B-6783-4B37-90BD-7FD170D77BB2}" dt="2025-07-27T14:08:22.827" v="102" actId="20577"/>
          <ac:spMkLst>
            <pc:docMk/>
            <pc:sldMk cId="3208867451" sldId="257"/>
            <ac:spMk id="8" creationId="{C6857FA1-40F6-7B4A-6EB1-E15C0B10F286}"/>
          </ac:spMkLst>
        </pc:spChg>
      </pc:sldChg>
      <pc:sldChg chg="new del">
        <pc:chgData name="Nguyễn Duy Ngọc" userId="S::ngocnd.19@ms.uit.edu.vn::2d130992-f096-4613-8465-b11dd7ce7b22" providerId="AD" clId="Web-{FE12252B-6783-4B37-90BD-7FD170D77BB2}" dt="2025-07-27T14:05:07.429" v="62"/>
        <pc:sldMkLst>
          <pc:docMk/>
          <pc:sldMk cId="3734870837" sldId="257"/>
        </pc:sldMkLst>
      </pc:sldChg>
      <pc:sldChg chg="del">
        <pc:chgData name="Nguyễn Duy Ngọc" userId="S::ngocnd.19@ms.uit.edu.vn::2d130992-f096-4613-8465-b11dd7ce7b22" providerId="AD" clId="Web-{FE12252B-6783-4B37-90BD-7FD170D77BB2}" dt="2025-07-27T14:01:57.672" v="5"/>
        <pc:sldMkLst>
          <pc:docMk/>
          <pc:sldMk cId="0" sldId="258"/>
        </pc:sldMkLst>
      </pc:sldChg>
      <pc:sldChg chg="addSp delSp modSp new modNotes">
        <pc:chgData name="Nguyễn Duy Ngọc" userId="S::ngocnd.19@ms.uit.edu.vn::2d130992-f096-4613-8465-b11dd7ce7b22" providerId="AD" clId="Web-{FE12252B-6783-4B37-90BD-7FD170D77BB2}" dt="2025-07-27T14:21:10.388" v="301" actId="1076"/>
        <pc:sldMkLst>
          <pc:docMk/>
          <pc:sldMk cId="1747138419" sldId="258"/>
        </pc:sldMkLst>
        <pc:spChg chg="mod">
          <ac:chgData name="Nguyễn Duy Ngọc" userId="S::ngocnd.19@ms.uit.edu.vn::2d130992-f096-4613-8465-b11dd7ce7b22" providerId="AD" clId="Web-{FE12252B-6783-4B37-90BD-7FD170D77BB2}" dt="2025-07-27T14:21:05.122" v="299" actId="1076"/>
          <ac:spMkLst>
            <pc:docMk/>
            <pc:sldMk cId="1747138419" sldId="258"/>
            <ac:spMk id="2" creationId="{D6C5782E-EAAE-F79A-EE33-D27ECBAB12A2}"/>
          </ac:spMkLst>
        </pc:spChg>
        <pc:spChg chg="add mod">
          <ac:chgData name="Nguyễn Duy Ngọc" userId="S::ngocnd.19@ms.uit.edu.vn::2d130992-f096-4613-8465-b11dd7ce7b22" providerId="AD" clId="Web-{FE12252B-6783-4B37-90BD-7FD170D77BB2}" dt="2025-07-27T14:21:10.388" v="301" actId="1076"/>
          <ac:spMkLst>
            <pc:docMk/>
            <pc:sldMk cId="1747138419" sldId="258"/>
            <ac:spMk id="6" creationId="{B25BB328-1ADD-E04D-9494-748BBFAB9516}"/>
          </ac:spMkLst>
        </pc:spChg>
      </pc:sldChg>
      <pc:sldChg chg="del">
        <pc:chgData name="Nguyễn Duy Ngọc" userId="S::ngocnd.19@ms.uit.edu.vn::2d130992-f096-4613-8465-b11dd7ce7b22" providerId="AD" clId="Web-{FE12252B-6783-4B37-90BD-7FD170D77BB2}" dt="2025-07-27T14:01:59.891" v="8"/>
        <pc:sldMkLst>
          <pc:docMk/>
          <pc:sldMk cId="0" sldId="259"/>
        </pc:sldMkLst>
      </pc:sldChg>
      <pc:sldChg chg="new del">
        <pc:chgData name="Nguyễn Duy Ngọc" userId="S::ngocnd.19@ms.uit.edu.vn::2d130992-f096-4613-8465-b11dd7ce7b22" providerId="AD" clId="Web-{FE12252B-6783-4B37-90BD-7FD170D77BB2}" dt="2025-07-27T14:13:07.323" v="168"/>
        <pc:sldMkLst>
          <pc:docMk/>
          <pc:sldMk cId="571922912" sldId="259"/>
        </pc:sldMkLst>
      </pc:sldChg>
      <pc:sldChg chg="addSp delSp modSp add del replId modNotes">
        <pc:chgData name="Nguyễn Duy Ngọc" userId="S::ngocnd.19@ms.uit.edu.vn::2d130992-f096-4613-8465-b11dd7ce7b22" providerId="AD" clId="Web-{FE12252B-6783-4B37-90BD-7FD170D77BB2}" dt="2025-07-27T14:27:16.479" v="389" actId="20577"/>
        <pc:sldMkLst>
          <pc:docMk/>
          <pc:sldMk cId="1560813904" sldId="260"/>
        </pc:sldMkLst>
        <pc:spChg chg="mod">
          <ac:chgData name="Nguyễn Duy Ngọc" userId="S::ngocnd.19@ms.uit.edu.vn::2d130992-f096-4613-8465-b11dd7ce7b22" providerId="AD" clId="Web-{FE12252B-6783-4B37-90BD-7FD170D77BB2}" dt="2025-07-27T14:20:55.200" v="297" actId="1076"/>
          <ac:spMkLst>
            <pc:docMk/>
            <pc:sldMk cId="1560813904" sldId="260"/>
            <ac:spMk id="2" creationId="{D53BDE14-F9E3-0ACE-FB01-A783293822D2}"/>
          </ac:spMkLst>
        </pc:spChg>
        <pc:spChg chg="add del mod">
          <ac:chgData name="Nguyễn Duy Ngọc" userId="S::ngocnd.19@ms.uit.edu.vn::2d130992-f096-4613-8465-b11dd7ce7b22" providerId="AD" clId="Web-{FE12252B-6783-4B37-90BD-7FD170D77BB2}" dt="2025-07-27T14:27:16.479" v="389" actId="20577"/>
          <ac:spMkLst>
            <pc:docMk/>
            <pc:sldMk cId="1560813904" sldId="260"/>
            <ac:spMk id="6" creationId="{D70E9962-2A83-06B2-3064-49AF116C2531}"/>
          </ac:spMkLst>
        </pc:spChg>
      </pc:sldChg>
      <pc:sldChg chg="del">
        <pc:chgData name="Nguyễn Duy Ngọc" userId="S::ngocnd.19@ms.uit.edu.vn::2d130992-f096-4613-8465-b11dd7ce7b22" providerId="AD" clId="Web-{FE12252B-6783-4B37-90BD-7FD170D77BB2}" dt="2025-07-27T14:01:59.875" v="6"/>
        <pc:sldMkLst>
          <pc:docMk/>
          <pc:sldMk cId="0" sldId="261"/>
        </pc:sldMkLst>
      </pc:sldChg>
      <pc:sldChg chg="addSp delSp modSp new add del">
        <pc:chgData name="Nguyễn Duy Ngọc" userId="S::ngocnd.19@ms.uit.edu.vn::2d130992-f096-4613-8465-b11dd7ce7b22" providerId="AD" clId="Web-{FE12252B-6783-4B37-90BD-7FD170D77BB2}" dt="2025-07-27T14:14:07.013" v="184"/>
        <pc:sldMkLst>
          <pc:docMk/>
          <pc:sldMk cId="1008817792" sldId="261"/>
        </pc:sldMkLst>
      </pc:sldChg>
      <pc:sldChg chg="addSp delSp modSp add del replId modNotes">
        <pc:chgData name="Nguyễn Duy Ngọc" userId="S::ngocnd.19@ms.uit.edu.vn::2d130992-f096-4613-8465-b11dd7ce7b22" providerId="AD" clId="Web-{FE12252B-6783-4B37-90BD-7FD170D77BB2}" dt="2025-07-27T14:16:42.862" v="219"/>
        <pc:sldMkLst>
          <pc:docMk/>
          <pc:sldMk cId="2765949327" sldId="262"/>
        </pc:sldMkLst>
        <pc:spChg chg="mod">
          <ac:chgData name="Nguyễn Duy Ngọc" userId="S::ngocnd.19@ms.uit.edu.vn::2d130992-f096-4613-8465-b11dd7ce7b22" providerId="AD" clId="Web-{FE12252B-6783-4B37-90BD-7FD170D77BB2}" dt="2025-07-27T14:15:57.658" v="204" actId="20577"/>
          <ac:spMkLst>
            <pc:docMk/>
            <pc:sldMk cId="2765949327" sldId="262"/>
            <ac:spMk id="2" creationId="{40BD3A28-4494-C13D-9F4A-05BD00A122BD}"/>
          </ac:spMkLst>
        </pc:spChg>
        <pc:picChg chg="add mod">
          <ac:chgData name="Nguyễn Duy Ngọc" userId="S::ngocnd.19@ms.uit.edu.vn::2d130992-f096-4613-8465-b11dd7ce7b22" providerId="AD" clId="Web-{FE12252B-6783-4B37-90BD-7FD170D77BB2}" dt="2025-07-27T14:14:30.014" v="198" actId="1076"/>
          <ac:picMkLst>
            <pc:docMk/>
            <pc:sldMk cId="2765949327" sldId="262"/>
            <ac:picMk id="21" creationId="{6CAE4D69-D0EF-EFFA-0C65-E9C5765706EA}"/>
          </ac:picMkLst>
        </pc:picChg>
      </pc:sldChg>
      <pc:sldChg chg="addSp delSp modSp add del replId modNotes">
        <pc:chgData name="Nguyễn Duy Ngọc" userId="S::ngocnd.19@ms.uit.edu.vn::2d130992-f096-4613-8465-b11dd7ce7b22" providerId="AD" clId="Web-{FE12252B-6783-4B37-90BD-7FD170D77BB2}" dt="2025-07-27T14:20:35.480" v="288"/>
        <pc:sldMkLst>
          <pc:docMk/>
          <pc:sldMk cId="3673329170" sldId="263"/>
        </pc:sldMkLst>
      </pc:sldChg>
      <pc:sldChg chg="del">
        <pc:chgData name="Nguyễn Duy Ngọc" userId="S::ngocnd.19@ms.uit.edu.vn::2d130992-f096-4613-8465-b11dd7ce7b22" providerId="AD" clId="Web-{FE12252B-6783-4B37-90BD-7FD170D77BB2}" dt="2025-07-27T14:02:12.798" v="11"/>
        <pc:sldMkLst>
          <pc:docMk/>
          <pc:sldMk cId="0" sldId="264"/>
        </pc:sldMkLst>
      </pc:sldChg>
      <pc:sldChg chg="addSp modSp new modNotes">
        <pc:chgData name="Nguyễn Duy Ngọc" userId="S::ngocnd.19@ms.uit.edu.vn::2d130992-f096-4613-8465-b11dd7ce7b22" providerId="AD" clId="Web-{FE12252B-6783-4B37-90BD-7FD170D77BB2}" dt="2025-07-27T14:32:59.632" v="517"/>
        <pc:sldMkLst>
          <pc:docMk/>
          <pc:sldMk cId="331441081" sldId="264"/>
        </pc:sldMkLst>
        <pc:spChg chg="mod">
          <ac:chgData name="Nguyễn Duy Ngọc" userId="S::ngocnd.19@ms.uit.edu.vn::2d130992-f096-4613-8465-b11dd7ce7b22" providerId="AD" clId="Web-{FE12252B-6783-4B37-90BD-7FD170D77BB2}" dt="2025-07-27T14:18:49.367" v="249" actId="1076"/>
          <ac:spMkLst>
            <pc:docMk/>
            <pc:sldMk cId="331441081" sldId="264"/>
            <ac:spMk id="2" creationId="{4A721F48-C544-D52C-0A45-77A0FA34FC8E}"/>
          </ac:spMkLst>
        </pc:spChg>
        <pc:spChg chg="add mod">
          <ac:chgData name="Nguyễn Duy Ngọc" userId="S::ngocnd.19@ms.uit.edu.vn::2d130992-f096-4613-8465-b11dd7ce7b22" providerId="AD" clId="Web-{FE12252B-6783-4B37-90BD-7FD170D77BB2}" dt="2025-07-27T14:19:49.291" v="272" actId="1076"/>
          <ac:spMkLst>
            <pc:docMk/>
            <pc:sldMk cId="331441081" sldId="264"/>
            <ac:spMk id="4" creationId="{5890C2C1-6C2D-AB59-B33A-1091554D33D4}"/>
          </ac:spMkLst>
        </pc:spChg>
        <pc:picChg chg="add mod">
          <ac:chgData name="Nguyễn Duy Ngọc" userId="S::ngocnd.19@ms.uit.edu.vn::2d130992-f096-4613-8465-b11dd7ce7b22" providerId="AD" clId="Web-{FE12252B-6783-4B37-90BD-7FD170D77BB2}" dt="2025-07-27T14:18:51.617" v="250" actId="1076"/>
          <ac:picMkLst>
            <pc:docMk/>
            <pc:sldMk cId="331441081" sldId="264"/>
            <ac:picMk id="3" creationId="{378AB721-2D0F-5E46-8F56-D91C5891A7E5}"/>
          </ac:picMkLst>
        </pc:picChg>
      </pc:sldChg>
      <pc:sldChg chg="addSp delSp modSp add del replId modNotes">
        <pc:chgData name="Nguyễn Duy Ngọc" userId="S::ngocnd.19@ms.uit.edu.vn::2d130992-f096-4613-8465-b11dd7ce7b22" providerId="AD" clId="Web-{FE12252B-6783-4B37-90BD-7FD170D77BB2}" dt="2025-07-27T14:44:36.645" v="609" actId="20577"/>
        <pc:sldMkLst>
          <pc:docMk/>
          <pc:sldMk cId="1486699054" sldId="265"/>
        </pc:sldMkLst>
        <pc:spChg chg="mod">
          <ac:chgData name="Nguyễn Duy Ngọc" userId="S::ngocnd.19@ms.uit.edu.vn::2d130992-f096-4613-8465-b11dd7ce7b22" providerId="AD" clId="Web-{FE12252B-6783-4B37-90BD-7FD170D77BB2}" dt="2025-07-27T14:36:14.250" v="529" actId="20577"/>
          <ac:spMkLst>
            <pc:docMk/>
            <pc:sldMk cId="1486699054" sldId="265"/>
            <ac:spMk id="2" creationId="{6FB7FB53-6739-8F24-7200-E0D3ED1B3322}"/>
          </ac:spMkLst>
        </pc:spChg>
        <pc:spChg chg="mod">
          <ac:chgData name="Nguyễn Duy Ngọc" userId="S::ngocnd.19@ms.uit.edu.vn::2d130992-f096-4613-8465-b11dd7ce7b22" providerId="AD" clId="Web-{FE12252B-6783-4B37-90BD-7FD170D77BB2}" dt="2025-07-27T14:44:36.645" v="609" actId="20577"/>
          <ac:spMkLst>
            <pc:docMk/>
            <pc:sldMk cId="1486699054" sldId="265"/>
            <ac:spMk id="6" creationId="{BD4F1396-2B25-4A02-56D3-3A045D1473A9}"/>
          </ac:spMkLst>
        </pc:spChg>
        <pc:picChg chg="add mod">
          <ac:chgData name="Nguyễn Duy Ngọc" userId="S::ngocnd.19@ms.uit.edu.vn::2d130992-f096-4613-8465-b11dd7ce7b22" providerId="AD" clId="Web-{FE12252B-6783-4B37-90BD-7FD170D77BB2}" dt="2025-07-27T14:37:47.597" v="539" actId="1076"/>
          <ac:picMkLst>
            <pc:docMk/>
            <pc:sldMk cId="1486699054" sldId="265"/>
            <ac:picMk id="4" creationId="{593E1B08-FC4D-7BA9-B13C-014C392F1126}"/>
          </ac:picMkLst>
        </pc:picChg>
      </pc:sldChg>
      <pc:sldChg chg="addSp delSp modSp add del replId">
        <pc:chgData name="Nguyễn Duy Ngọc" userId="S::ngocnd.19@ms.uit.edu.vn::2d130992-f096-4613-8465-b11dd7ce7b22" providerId="AD" clId="Web-{FE12252B-6783-4B37-90BD-7FD170D77BB2}" dt="2025-07-27T14:24:55.990" v="334" actId="14100"/>
        <pc:sldMkLst>
          <pc:docMk/>
          <pc:sldMk cId="1437619471" sldId="266"/>
        </pc:sldMkLst>
        <pc:spChg chg="mod">
          <ac:chgData name="Nguyễn Duy Ngọc" userId="S::ngocnd.19@ms.uit.edu.vn::2d130992-f096-4613-8465-b11dd7ce7b22" providerId="AD" clId="Web-{FE12252B-6783-4B37-90BD-7FD170D77BB2}" dt="2025-07-27T14:24:15.020" v="328" actId="14100"/>
          <ac:spMkLst>
            <pc:docMk/>
            <pc:sldMk cId="1437619471" sldId="266"/>
            <ac:spMk id="2" creationId="{7A8D4BA7-4CA6-43F2-03A4-4DC6657E4CCC}"/>
          </ac:spMkLst>
        </pc:spChg>
      </pc:sldChg>
      <pc:sldChg chg="addSp delSp modSp add del replId modNotes">
        <pc:chgData name="Nguyễn Duy Ngọc" userId="S::ngocnd.19@ms.uit.edu.vn::2d130992-f096-4613-8465-b11dd7ce7b22" providerId="AD" clId="Web-{FE12252B-6783-4B37-90BD-7FD170D77BB2}" dt="2025-07-27T14:29:26.578" v="499" actId="1076"/>
        <pc:sldMkLst>
          <pc:docMk/>
          <pc:sldMk cId="849594337" sldId="267"/>
        </pc:sldMkLst>
        <pc:spChg chg="mod">
          <ac:chgData name="Nguyễn Duy Ngọc" userId="S::ngocnd.19@ms.uit.edu.vn::2d130992-f096-4613-8465-b11dd7ce7b22" providerId="AD" clId="Web-{FE12252B-6783-4B37-90BD-7FD170D77BB2}" dt="2025-07-27T14:29:22.062" v="498" actId="20577"/>
          <ac:spMkLst>
            <pc:docMk/>
            <pc:sldMk cId="849594337" sldId="267"/>
            <ac:spMk id="2" creationId="{C9CE2D5B-FD76-BD4F-22E1-33B02E313B53}"/>
          </ac:spMkLst>
        </pc:spChg>
        <pc:graphicFrameChg chg="add mod modGraphic">
          <ac:chgData name="Nguyễn Duy Ngọc" userId="S::ngocnd.19@ms.uit.edu.vn::2d130992-f096-4613-8465-b11dd7ce7b22" providerId="AD" clId="Web-{FE12252B-6783-4B37-90BD-7FD170D77BB2}" dt="2025-07-27T14:29:26.578" v="499" actId="1076"/>
          <ac:graphicFrameMkLst>
            <pc:docMk/>
            <pc:sldMk cId="849594337" sldId="267"/>
            <ac:graphicFrameMk id="4" creationId="{110AD885-315C-E6FA-CF47-4886E376115F}"/>
          </ac:graphicFrameMkLst>
        </pc:graphicFrameChg>
      </pc:sldChg>
      <pc:sldChg chg="modSp add del replId">
        <pc:chgData name="Nguyễn Duy Ngọc" userId="S::ngocnd.19@ms.uit.edu.vn::2d130992-f096-4613-8465-b11dd7ce7b22" providerId="AD" clId="Web-{FE12252B-6783-4B37-90BD-7FD170D77BB2}" dt="2025-07-27T14:32:18.943" v="515" actId="20577"/>
        <pc:sldMkLst>
          <pc:docMk/>
          <pc:sldMk cId="2253176128" sldId="268"/>
        </pc:sldMkLst>
        <pc:spChg chg="mod">
          <ac:chgData name="Nguyễn Duy Ngọc" userId="S::ngocnd.19@ms.uit.edu.vn::2d130992-f096-4613-8465-b11dd7ce7b22" providerId="AD" clId="Web-{FE12252B-6783-4B37-90BD-7FD170D77BB2}" dt="2025-07-27T14:32:18.943" v="515" actId="20577"/>
          <ac:spMkLst>
            <pc:docMk/>
            <pc:sldMk cId="2253176128" sldId="268"/>
            <ac:spMk id="2" creationId="{0ABE148C-60CC-CA59-5C24-24DCAFBD0EF6}"/>
          </ac:spMkLst>
        </pc:spChg>
        <pc:spChg chg="mod">
          <ac:chgData name="Nguyễn Duy Ngọc" userId="S::ngocnd.19@ms.uit.edu.vn::2d130992-f096-4613-8465-b11dd7ce7b22" providerId="AD" clId="Web-{FE12252B-6783-4B37-90BD-7FD170D77BB2}" dt="2025-07-27T14:31:43.739" v="511" actId="20577"/>
          <ac:spMkLst>
            <pc:docMk/>
            <pc:sldMk cId="2253176128" sldId="268"/>
            <ac:spMk id="6" creationId="{C32ECBAF-918E-4615-3AFC-91A42EB48902}"/>
          </ac:spMkLst>
        </pc:spChg>
      </pc:sldChg>
      <pc:sldChg chg="del">
        <pc:chgData name="Nguyễn Duy Ngọc" userId="S::ngocnd.19@ms.uit.edu.vn::2d130992-f096-4613-8465-b11dd7ce7b22" providerId="AD" clId="Web-{FE12252B-6783-4B37-90BD-7FD170D77BB2}" dt="2025-07-27T14:02:37.814" v="22"/>
        <pc:sldMkLst>
          <pc:docMk/>
          <pc:sldMk cId="0" sldId="269"/>
        </pc:sldMkLst>
      </pc:sldChg>
      <pc:sldChg chg="modSp new del">
        <pc:chgData name="Nguyễn Duy Ngọc" userId="S::ngocnd.19@ms.uit.edu.vn::2d130992-f096-4613-8465-b11dd7ce7b22" providerId="AD" clId="Web-{FE12252B-6783-4B37-90BD-7FD170D77BB2}" dt="2025-07-27T14:35:29.951" v="526"/>
        <pc:sldMkLst>
          <pc:docMk/>
          <pc:sldMk cId="1070133790" sldId="269"/>
        </pc:sldMkLst>
      </pc:sldChg>
      <pc:sldChg chg="new del">
        <pc:chgData name="Nguyễn Duy Ngọc" userId="S::ngocnd.19@ms.uit.edu.vn::2d130992-f096-4613-8465-b11dd7ce7b22" providerId="AD" clId="Web-{FE12252B-6783-4B37-90BD-7FD170D77BB2}" dt="2025-07-27T14:35:02.091" v="519"/>
        <pc:sldMkLst>
          <pc:docMk/>
          <pc:sldMk cId="2267249331" sldId="269"/>
        </pc:sldMkLst>
      </pc:sldChg>
      <pc:sldChg chg="addSp delSp modSp new">
        <pc:chgData name="Nguyễn Duy Ngọc" userId="S::ngocnd.19@ms.uit.edu.vn::2d130992-f096-4613-8465-b11dd7ce7b22" providerId="AD" clId="Web-{FE12252B-6783-4B37-90BD-7FD170D77BB2}" dt="2025-07-27T14:51:35.738" v="737" actId="1076"/>
        <pc:sldMkLst>
          <pc:docMk/>
          <pc:sldMk cId="4133264760" sldId="269"/>
        </pc:sldMkLst>
        <pc:spChg chg="mod">
          <ac:chgData name="Nguyễn Duy Ngọc" userId="S::ngocnd.19@ms.uit.edu.vn::2d130992-f096-4613-8465-b11dd7ce7b22" providerId="AD" clId="Web-{FE12252B-6783-4B37-90BD-7FD170D77BB2}" dt="2025-07-27T14:43:50.081" v="594" actId="20577"/>
          <ac:spMkLst>
            <pc:docMk/>
            <pc:sldMk cId="4133264760" sldId="269"/>
            <ac:spMk id="2" creationId="{6C7F7C2F-D591-10E8-1D89-3EFA945F261F}"/>
          </ac:spMkLst>
        </pc:spChg>
        <pc:spChg chg="add mod">
          <ac:chgData name="Nguyễn Duy Ngọc" userId="S::ngocnd.19@ms.uit.edu.vn::2d130992-f096-4613-8465-b11dd7ce7b22" providerId="AD" clId="Web-{FE12252B-6783-4B37-90BD-7FD170D77BB2}" dt="2025-07-27T14:50:17.923" v="713" actId="20577"/>
          <ac:spMkLst>
            <pc:docMk/>
            <pc:sldMk cId="4133264760" sldId="269"/>
            <ac:spMk id="5" creationId="{EB282856-EAEE-23FB-D0E2-4D81D125786B}"/>
          </ac:spMkLst>
        </pc:spChg>
        <pc:picChg chg="add mod">
          <ac:chgData name="Nguyễn Duy Ngọc" userId="S::ngocnd.19@ms.uit.edu.vn::2d130992-f096-4613-8465-b11dd7ce7b22" providerId="AD" clId="Web-{FE12252B-6783-4B37-90BD-7FD170D77BB2}" dt="2025-07-27T14:51:35.738" v="737" actId="1076"/>
          <ac:picMkLst>
            <pc:docMk/>
            <pc:sldMk cId="4133264760" sldId="269"/>
            <ac:picMk id="7" creationId="{3B5B652F-B29D-9FFE-DBB2-905CA8E45307}"/>
          </ac:picMkLst>
        </pc:picChg>
      </pc:sldChg>
      <pc:sldChg chg="delSp modSp add del replId">
        <pc:chgData name="Nguyễn Duy Ngọc" userId="S::ngocnd.19@ms.uit.edu.vn::2d130992-f096-4613-8465-b11dd7ce7b22" providerId="AD" clId="Web-{FE12252B-6783-4B37-90BD-7FD170D77BB2}" dt="2025-07-27T14:48:21.169" v="706"/>
        <pc:sldMkLst>
          <pc:docMk/>
          <pc:sldMk cId="2083518663" sldId="270"/>
        </pc:sldMkLst>
      </pc:sldChg>
      <pc:sldChg chg="addSp modSp add del replId">
        <pc:chgData name="Nguyễn Duy Ngọc" userId="S::ngocnd.19@ms.uit.edu.vn::2d130992-f096-4613-8465-b11dd7ce7b22" providerId="AD" clId="Web-{FE12252B-6783-4B37-90BD-7FD170D77BB2}" dt="2025-07-27T14:51:45.301" v="738" actId="1076"/>
        <pc:sldMkLst>
          <pc:docMk/>
          <pc:sldMk cId="1337813939" sldId="271"/>
        </pc:sldMkLst>
        <pc:spChg chg="mod">
          <ac:chgData name="Nguyễn Duy Ngọc" userId="S::ngocnd.19@ms.uit.edu.vn::2d130992-f096-4613-8465-b11dd7ce7b22" providerId="AD" clId="Web-{FE12252B-6783-4B37-90BD-7FD170D77BB2}" dt="2025-07-27T14:50:20.111" v="720" actId="20577"/>
          <ac:spMkLst>
            <pc:docMk/>
            <pc:sldMk cId="1337813939" sldId="271"/>
            <ac:spMk id="5" creationId="{2C8E5FB6-F510-11EE-24E6-7A23BF6DB28E}"/>
          </ac:spMkLst>
        </pc:spChg>
        <pc:picChg chg="add mod">
          <ac:chgData name="Nguyễn Duy Ngọc" userId="S::ngocnd.19@ms.uit.edu.vn::2d130992-f096-4613-8465-b11dd7ce7b22" providerId="AD" clId="Web-{FE12252B-6783-4B37-90BD-7FD170D77BB2}" dt="2025-07-27T14:51:45.301" v="738" actId="1076"/>
          <ac:picMkLst>
            <pc:docMk/>
            <pc:sldMk cId="1337813939" sldId="271"/>
            <ac:picMk id="3" creationId="{3FA5E66F-C1DA-8538-C827-05530F53C232}"/>
          </ac:picMkLst>
        </pc:picChg>
      </pc:sldChg>
      <pc:sldChg chg="addSp modSp add del replId">
        <pc:chgData name="Nguyễn Duy Ngọc" userId="S::ngocnd.19@ms.uit.edu.vn::2d130992-f096-4613-8465-b11dd7ce7b22" providerId="AD" clId="Web-{FE12252B-6783-4B37-90BD-7FD170D77BB2}" dt="2025-07-27T14:54:42.011" v="755" actId="1076"/>
        <pc:sldMkLst>
          <pc:docMk/>
          <pc:sldMk cId="3842848720" sldId="272"/>
        </pc:sldMkLst>
        <pc:spChg chg="add mod">
          <ac:chgData name="Nguyễn Duy Ngọc" userId="S::ngocnd.19@ms.uit.edu.vn::2d130992-f096-4613-8465-b11dd7ce7b22" providerId="AD" clId="Web-{FE12252B-6783-4B37-90BD-7FD170D77BB2}" dt="2025-07-27T14:54:42.011" v="755" actId="1076"/>
          <ac:spMkLst>
            <pc:docMk/>
            <pc:sldMk cId="3842848720" sldId="272"/>
            <ac:spMk id="6" creationId="{08C4F439-EE8B-AE6E-F703-0E7AEFD06431}"/>
          </ac:spMkLst>
        </pc:spChg>
        <pc:picChg chg="add mod">
          <ac:chgData name="Nguyễn Duy Ngọc" userId="S::ngocnd.19@ms.uit.edu.vn::2d130992-f096-4613-8465-b11dd7ce7b22" providerId="AD" clId="Web-{FE12252B-6783-4B37-90BD-7FD170D77BB2}" dt="2025-07-27T14:53:51.650" v="747" actId="1076"/>
          <ac:picMkLst>
            <pc:docMk/>
            <pc:sldMk cId="3842848720" sldId="272"/>
            <ac:picMk id="3" creationId="{258ADFB1-BFEE-5F1F-AE9A-663D16694490}"/>
          </ac:picMkLst>
        </pc:picChg>
        <pc:picChg chg="add mod">
          <ac:chgData name="Nguyễn Duy Ngọc" userId="S::ngocnd.19@ms.uit.edu.vn::2d130992-f096-4613-8465-b11dd7ce7b22" providerId="AD" clId="Web-{FE12252B-6783-4B37-90BD-7FD170D77BB2}" dt="2025-07-27T14:54:14.197" v="751" actId="1076"/>
          <ac:picMkLst>
            <pc:docMk/>
            <pc:sldMk cId="3842848720" sldId="272"/>
            <ac:picMk id="4" creationId="{F490E05A-5B63-45BC-C4DD-A893CC9C13BA}"/>
          </ac:picMkLst>
        </pc:picChg>
      </pc:sldChg>
      <pc:sldChg chg="addSp delSp modSp add del replId">
        <pc:chgData name="Nguyễn Duy Ngọc" userId="S::ngocnd.19@ms.uit.edu.vn::2d130992-f096-4613-8465-b11dd7ce7b22" providerId="AD" clId="Web-{FE12252B-6783-4B37-90BD-7FD170D77BB2}" dt="2025-07-27T14:57:44.611" v="863"/>
        <pc:sldMkLst>
          <pc:docMk/>
          <pc:sldMk cId="48820693" sldId="273"/>
        </pc:sldMkLst>
        <pc:spChg chg="mod">
          <ac:chgData name="Nguyễn Duy Ngọc" userId="S::ngocnd.19@ms.uit.edu.vn::2d130992-f096-4613-8465-b11dd7ce7b22" providerId="AD" clId="Web-{FE12252B-6783-4B37-90BD-7FD170D77BB2}" dt="2025-07-27T14:55:31.794" v="769" actId="20577"/>
          <ac:spMkLst>
            <pc:docMk/>
            <pc:sldMk cId="48820693" sldId="273"/>
            <ac:spMk id="5" creationId="{1F72DF4C-CC01-8763-3A96-4929EB951712}"/>
          </ac:spMkLst>
        </pc:spChg>
      </pc:sldChg>
      <pc:sldChg chg="del">
        <pc:chgData name="Nguyễn Duy Ngọc" userId="S::ngocnd.19@ms.uit.edu.vn::2d130992-f096-4613-8465-b11dd7ce7b22" providerId="AD" clId="Web-{FE12252B-6783-4B37-90BD-7FD170D77BB2}" dt="2025-07-27T14:02:37.799" v="17"/>
        <pc:sldMkLst>
          <pc:docMk/>
          <pc:sldMk cId="0" sldId="274"/>
        </pc:sldMkLst>
      </pc:sldChg>
      <pc:sldChg chg="addSp delSp modSp new">
        <pc:chgData name="Nguyễn Duy Ngọc" userId="S::ngocnd.19@ms.uit.edu.vn::2d130992-f096-4613-8465-b11dd7ce7b22" providerId="AD" clId="Web-{FE12252B-6783-4B37-90BD-7FD170D77BB2}" dt="2025-07-27T14:55:17.903" v="760" actId="20577"/>
        <pc:sldMkLst>
          <pc:docMk/>
          <pc:sldMk cId="746554169" sldId="274"/>
        </pc:sldMkLst>
        <pc:spChg chg="mod">
          <ac:chgData name="Nguyễn Duy Ngọc" userId="S::ngocnd.19@ms.uit.edu.vn::2d130992-f096-4613-8465-b11dd7ce7b22" providerId="AD" clId="Web-{FE12252B-6783-4B37-90BD-7FD170D77BB2}" dt="2025-07-27T14:55:17.903" v="760" actId="20577"/>
          <ac:spMkLst>
            <pc:docMk/>
            <pc:sldMk cId="746554169" sldId="274"/>
            <ac:spMk id="2" creationId="{67E35183-A4E8-47FE-DF86-CAFBC1D7F7C3}"/>
          </ac:spMkLst>
        </pc:spChg>
        <pc:picChg chg="add mod">
          <ac:chgData name="Nguyễn Duy Ngọc" userId="S::ngocnd.19@ms.uit.edu.vn::2d130992-f096-4613-8465-b11dd7ce7b22" providerId="AD" clId="Web-{FE12252B-6783-4B37-90BD-7FD170D77BB2}" dt="2025-07-27T14:55:14.715" v="758" actId="1076"/>
          <ac:picMkLst>
            <pc:docMk/>
            <pc:sldMk cId="746554169" sldId="274"/>
            <ac:picMk id="4" creationId="{027ACAF3-01BB-F0E6-FD21-6C1E886F3DD0}"/>
          </ac:picMkLst>
        </pc:picChg>
      </pc:sldChg>
      <pc:sldChg chg="del">
        <pc:chgData name="Nguyễn Duy Ngọc" userId="S::ngocnd.19@ms.uit.edu.vn::2d130992-f096-4613-8465-b11dd7ce7b22" providerId="AD" clId="Web-{FE12252B-6783-4B37-90BD-7FD170D77BB2}" dt="2025-07-27T14:02:37.799" v="16"/>
        <pc:sldMkLst>
          <pc:docMk/>
          <pc:sldMk cId="0" sldId="275"/>
        </pc:sldMkLst>
      </pc:sldChg>
      <pc:sldChg chg="del">
        <pc:chgData name="Nguyễn Duy Ngọc" userId="S::ngocnd.19@ms.uit.edu.vn::2d130992-f096-4613-8465-b11dd7ce7b22" providerId="AD" clId="Web-{FE12252B-6783-4B37-90BD-7FD170D77BB2}" dt="2025-07-27T14:02:37.799" v="15"/>
        <pc:sldMkLst>
          <pc:docMk/>
          <pc:sldMk cId="4156738257" sldId="276"/>
        </pc:sldMkLst>
      </pc:sldChg>
      <pc:sldChg chg="modSp del">
        <pc:chgData name="Nguyễn Duy Ngọc" userId="S::ngocnd.19@ms.uit.edu.vn::2d130992-f096-4613-8465-b11dd7ce7b22" providerId="AD" clId="Web-{FE12252B-6783-4B37-90BD-7FD170D77BB2}" dt="2025-07-27T14:04:48.241" v="60"/>
        <pc:sldMkLst>
          <pc:docMk/>
          <pc:sldMk cId="2660694113" sldId="277"/>
        </pc:sldMkLst>
      </pc:sldChg>
      <pc:sldChg chg="del">
        <pc:chgData name="Nguyễn Duy Ngọc" userId="S::ngocnd.19@ms.uit.edu.vn::2d130992-f096-4613-8465-b11dd7ce7b22" providerId="AD" clId="Web-{FE12252B-6783-4B37-90BD-7FD170D77BB2}" dt="2025-07-27T14:02:34.314" v="14"/>
        <pc:sldMkLst>
          <pc:docMk/>
          <pc:sldMk cId="1183673575" sldId="278"/>
        </pc:sldMkLst>
      </pc:sldChg>
      <pc:sldChg chg="del">
        <pc:chgData name="Nguyễn Duy Ngọc" userId="S::ngocnd.19@ms.uit.edu.vn::2d130992-f096-4613-8465-b11dd7ce7b22" providerId="AD" clId="Web-{FE12252B-6783-4B37-90BD-7FD170D77BB2}" dt="2025-07-27T14:02:34.314" v="13"/>
        <pc:sldMkLst>
          <pc:docMk/>
          <pc:sldMk cId="0" sldId="279"/>
        </pc:sldMkLst>
      </pc:sldChg>
    </pc:docChg>
  </pc:docChgLst>
  <pc:docChgLst>
    <pc:chgData name="Nguyễn Duy Ngọc" userId="S::ngocnd.19@ms.uit.edu.vn::2d130992-f096-4613-8465-b11dd7ce7b22" providerId="AD" clId="Web-{2F0F42D9-0E4E-4DF6-BFB7-20046DE96438}"/>
    <pc:docChg chg="addSld modSld">
      <pc:chgData name="Nguyễn Duy Ngọc" userId="S::ngocnd.19@ms.uit.edu.vn::2d130992-f096-4613-8465-b11dd7ce7b22" providerId="AD" clId="Web-{2F0F42D9-0E4E-4DF6-BFB7-20046DE96438}" dt="2025-07-28T05:31:40.493" v="188" actId="20577"/>
      <pc:docMkLst>
        <pc:docMk/>
      </pc:docMkLst>
      <pc:sldChg chg="modSp">
        <pc:chgData name="Nguyễn Duy Ngọc" userId="S::ngocnd.19@ms.uit.edu.vn::2d130992-f096-4613-8465-b11dd7ce7b22" providerId="AD" clId="Web-{2F0F42D9-0E4E-4DF6-BFB7-20046DE96438}" dt="2025-07-28T05:31:27.758" v="182" actId="20577"/>
        <pc:sldMkLst>
          <pc:docMk/>
          <pc:sldMk cId="2253176128" sldId="268"/>
        </pc:sldMkLst>
        <pc:spChg chg="mod">
          <ac:chgData name="Nguyễn Duy Ngọc" userId="S::ngocnd.19@ms.uit.edu.vn::2d130992-f096-4613-8465-b11dd7ce7b22" providerId="AD" clId="Web-{2F0F42D9-0E4E-4DF6-BFB7-20046DE96438}" dt="2025-07-28T05:31:27.758" v="182" actId="20577"/>
          <ac:spMkLst>
            <pc:docMk/>
            <pc:sldMk cId="2253176128" sldId="268"/>
            <ac:spMk id="6" creationId="{C32ECBAF-918E-4615-3AFC-91A42EB48902}"/>
          </ac:spMkLst>
        </pc:spChg>
      </pc:sldChg>
      <pc:sldChg chg="modSp modNotes">
        <pc:chgData name="Nguyễn Duy Ngọc" userId="S::ngocnd.19@ms.uit.edu.vn::2d130992-f096-4613-8465-b11dd7ce7b22" providerId="AD" clId="Web-{2F0F42D9-0E4E-4DF6-BFB7-20046DE96438}" dt="2025-07-28T05:25:35.698" v="49" actId="20577"/>
        <pc:sldMkLst>
          <pc:docMk/>
          <pc:sldMk cId="4133264760" sldId="269"/>
        </pc:sldMkLst>
        <pc:spChg chg="mod">
          <ac:chgData name="Nguyễn Duy Ngọc" userId="S::ngocnd.19@ms.uit.edu.vn::2d130992-f096-4613-8465-b11dd7ce7b22" providerId="AD" clId="Web-{2F0F42D9-0E4E-4DF6-BFB7-20046DE96438}" dt="2025-07-28T05:25:35.698" v="49" actId="20577"/>
          <ac:spMkLst>
            <pc:docMk/>
            <pc:sldMk cId="4133264760" sldId="269"/>
            <ac:spMk id="5" creationId="{EB282856-EAEE-23FB-D0E2-4D81D125786B}"/>
          </ac:spMkLst>
        </pc:spChg>
        <pc:picChg chg="mod">
          <ac:chgData name="Nguyễn Duy Ngọc" userId="S::ngocnd.19@ms.uit.edu.vn::2d130992-f096-4613-8465-b11dd7ce7b22" providerId="AD" clId="Web-{2F0F42D9-0E4E-4DF6-BFB7-20046DE96438}" dt="2025-07-28T05:24:33.524" v="21" actId="1076"/>
          <ac:picMkLst>
            <pc:docMk/>
            <pc:sldMk cId="4133264760" sldId="269"/>
            <ac:picMk id="7" creationId="{3B5B652F-B29D-9FFE-DBB2-905CA8E45307}"/>
          </ac:picMkLst>
        </pc:picChg>
      </pc:sldChg>
      <pc:sldChg chg="modSp modNotes">
        <pc:chgData name="Nguyễn Duy Ngọc" userId="S::ngocnd.19@ms.uit.edu.vn::2d130992-f096-4613-8465-b11dd7ce7b22" providerId="AD" clId="Web-{2F0F42D9-0E4E-4DF6-BFB7-20046DE96438}" dt="2025-07-28T05:26:28.747" v="84" actId="20577"/>
        <pc:sldMkLst>
          <pc:docMk/>
          <pc:sldMk cId="1337813939" sldId="271"/>
        </pc:sldMkLst>
        <pc:spChg chg="mod">
          <ac:chgData name="Nguyễn Duy Ngọc" userId="S::ngocnd.19@ms.uit.edu.vn::2d130992-f096-4613-8465-b11dd7ce7b22" providerId="AD" clId="Web-{2F0F42D9-0E4E-4DF6-BFB7-20046DE96438}" dt="2025-07-28T05:26:28.747" v="84" actId="20577"/>
          <ac:spMkLst>
            <pc:docMk/>
            <pc:sldMk cId="1337813939" sldId="271"/>
            <ac:spMk id="5" creationId="{2C8E5FB6-F510-11EE-24E6-7A23BF6DB28E}"/>
          </ac:spMkLst>
        </pc:spChg>
        <pc:picChg chg="mod">
          <ac:chgData name="Nguyễn Duy Ngọc" userId="S::ngocnd.19@ms.uit.edu.vn::2d130992-f096-4613-8465-b11dd7ce7b22" providerId="AD" clId="Web-{2F0F42D9-0E4E-4DF6-BFB7-20046DE96438}" dt="2025-07-28T05:26:21.700" v="81" actId="1076"/>
          <ac:picMkLst>
            <pc:docMk/>
            <pc:sldMk cId="1337813939" sldId="271"/>
            <ac:picMk id="3" creationId="{3FA5E66F-C1DA-8538-C827-05530F53C232}"/>
          </ac:picMkLst>
        </pc:picChg>
      </pc:sldChg>
      <pc:sldChg chg="addSp delSp modSp modNotes">
        <pc:chgData name="Nguyễn Duy Ngọc" userId="S::ngocnd.19@ms.uit.edu.vn::2d130992-f096-4613-8465-b11dd7ce7b22" providerId="AD" clId="Web-{2F0F42D9-0E4E-4DF6-BFB7-20046DE96438}" dt="2025-07-28T05:31:40.493" v="188" actId="20577"/>
        <pc:sldMkLst>
          <pc:docMk/>
          <pc:sldMk cId="3842848720" sldId="272"/>
        </pc:sldMkLst>
        <pc:spChg chg="mod">
          <ac:chgData name="Nguyễn Duy Ngọc" userId="S::ngocnd.19@ms.uit.edu.vn::2d130992-f096-4613-8465-b11dd7ce7b22" providerId="AD" clId="Web-{2F0F42D9-0E4E-4DF6-BFB7-20046DE96438}" dt="2025-07-28T05:31:02.788" v="181" actId="20577"/>
          <ac:spMkLst>
            <pc:docMk/>
            <pc:sldMk cId="3842848720" sldId="272"/>
            <ac:spMk id="6" creationId="{08C4F439-EE8B-AE6E-F703-0E7AEFD06431}"/>
          </ac:spMkLst>
        </pc:spChg>
        <pc:spChg chg="add mod">
          <ac:chgData name="Nguyễn Duy Ngọc" userId="S::ngocnd.19@ms.uit.edu.vn::2d130992-f096-4613-8465-b11dd7ce7b22" providerId="AD" clId="Web-{2F0F42D9-0E4E-4DF6-BFB7-20046DE96438}" dt="2025-07-28T05:31:40.493" v="188" actId="20577"/>
          <ac:spMkLst>
            <pc:docMk/>
            <pc:sldMk cId="3842848720" sldId="272"/>
            <ac:spMk id="8" creationId="{ABFA381B-8E2A-A5B2-AF9C-35452B96DCF3}"/>
          </ac:spMkLst>
        </pc:spChg>
      </pc:sldChg>
      <pc:sldChg chg="delSp modSp modNotes">
        <pc:chgData name="Nguyễn Duy Ngọc" userId="S::ngocnd.19@ms.uit.edu.vn::2d130992-f096-4613-8465-b11dd7ce7b22" providerId="AD" clId="Web-{2F0F42D9-0E4E-4DF6-BFB7-20046DE96438}" dt="2025-07-28T05:31:36.102" v="186" actId="20577"/>
        <pc:sldMkLst>
          <pc:docMk/>
          <pc:sldMk cId="48820693" sldId="273"/>
        </pc:sldMkLst>
        <pc:spChg chg="mod">
          <ac:chgData name="Nguyễn Duy Ngọc" userId="S::ngocnd.19@ms.uit.edu.vn::2d130992-f096-4613-8465-b11dd7ce7b22" providerId="AD" clId="Web-{2F0F42D9-0E4E-4DF6-BFB7-20046DE96438}" dt="2025-07-28T05:31:36.102" v="186" actId="20577"/>
          <ac:spMkLst>
            <pc:docMk/>
            <pc:sldMk cId="48820693" sldId="273"/>
            <ac:spMk id="5" creationId="{1F72DF4C-CC01-8763-3A96-4929EB951712}"/>
          </ac:spMkLst>
        </pc:spChg>
      </pc:sldChg>
      <pc:sldChg chg="addSp delSp modSp add replId">
        <pc:chgData name="Nguyễn Duy Ngọc" userId="S::ngocnd.19@ms.uit.edu.vn::2d130992-f096-4613-8465-b11dd7ce7b22" providerId="AD" clId="Web-{2F0F42D9-0E4E-4DF6-BFB7-20046DE96438}" dt="2025-07-28T05:28:57.283" v="130" actId="20577"/>
        <pc:sldMkLst>
          <pc:docMk/>
          <pc:sldMk cId="4156738257" sldId="276"/>
        </pc:sldMkLst>
        <pc:spChg chg="mod">
          <ac:chgData name="Nguyễn Duy Ngọc" userId="S::ngocnd.19@ms.uit.edu.vn::2d130992-f096-4613-8465-b11dd7ce7b22" providerId="AD" clId="Web-{2F0F42D9-0E4E-4DF6-BFB7-20046DE96438}" dt="2025-07-28T05:28:57.283" v="130" actId="20577"/>
          <ac:spMkLst>
            <pc:docMk/>
            <pc:sldMk cId="4156738257" sldId="276"/>
            <ac:spMk id="2" creationId="{7412A5C8-14E0-C28D-0CA9-38B3A18F6CA5}"/>
          </ac:spMkLst>
        </pc:spChg>
      </pc:sldChg>
    </pc:docChg>
  </pc:docChgLst>
  <pc:docChgLst>
    <pc:chgData name="Nguyễn Duy Ngọc" userId="S::ngocnd.19@ms.uit.edu.vn::2d130992-f096-4613-8465-b11dd7ce7b22" providerId="AD" clId="Web-{FD536332-D5FF-4651-9F85-2E9E3E30A7B5}"/>
    <pc:docChg chg="addSld modSld">
      <pc:chgData name="Nguyễn Duy Ngọc" userId="S::ngocnd.19@ms.uit.edu.vn::2d130992-f096-4613-8465-b11dd7ce7b22" providerId="AD" clId="Web-{FD536332-D5FF-4651-9F85-2E9E3E30A7B5}" dt="2025-07-27T15:00:30.033" v="33" actId="20577"/>
      <pc:docMkLst>
        <pc:docMk/>
      </pc:docMkLst>
      <pc:sldChg chg="addSp delSp modSp new">
        <pc:chgData name="Nguyễn Duy Ngọc" userId="S::ngocnd.19@ms.uit.edu.vn::2d130992-f096-4613-8465-b11dd7ce7b22" providerId="AD" clId="Web-{FD536332-D5FF-4651-9F85-2E9E3E30A7B5}" dt="2025-07-27T15:00:30.033" v="33" actId="20577"/>
        <pc:sldMkLst>
          <pc:docMk/>
          <pc:sldMk cId="1683031368" sldId="275"/>
        </pc:sldMkLst>
        <pc:spChg chg="mod">
          <ac:chgData name="Nguyễn Duy Ngọc" userId="S::ngocnd.19@ms.uit.edu.vn::2d130992-f096-4613-8465-b11dd7ce7b22" providerId="AD" clId="Web-{FD536332-D5FF-4651-9F85-2E9E3E30A7B5}" dt="2025-07-27T15:00:01.110" v="12" actId="1076"/>
          <ac:spMkLst>
            <pc:docMk/>
            <pc:sldMk cId="1683031368" sldId="275"/>
            <ac:spMk id="2" creationId="{3A83E63B-BFAB-9F16-B369-99EAFEF6D65F}"/>
          </ac:spMkLst>
        </pc:spChg>
        <pc:spChg chg="add mod">
          <ac:chgData name="Nguyễn Duy Ngọc" userId="S::ngocnd.19@ms.uit.edu.vn::2d130992-f096-4613-8465-b11dd7ce7b22" providerId="AD" clId="Web-{FD536332-D5FF-4651-9F85-2E9E3E30A7B5}" dt="2025-07-27T15:00:30.033" v="33" actId="20577"/>
          <ac:spMkLst>
            <pc:docMk/>
            <pc:sldMk cId="1683031368" sldId="275"/>
            <ac:spMk id="6" creationId="{32DBAA04-3099-30C8-86CF-50BFC741DCEB}"/>
          </ac:spMkLst>
        </pc:spChg>
      </pc:sldChg>
    </pc:docChg>
  </pc:docChgLst>
  <pc:docChgLst>
    <pc:chgData name="Huỳnh Quốc Bữu" userId="479e2b6f-cdc3-411c-bf97-97d3237ede8c" providerId="ADAL" clId="{E39A0554-8B17-4879-AAF0-1F36FD8FAE2C}"/>
    <pc:docChg chg="modSld">
      <pc:chgData name="Huỳnh Quốc Bữu" userId="479e2b6f-cdc3-411c-bf97-97d3237ede8c" providerId="ADAL" clId="{E39A0554-8B17-4879-AAF0-1F36FD8FAE2C}" dt="2025-07-28T12:23:31.304" v="26" actId="20577"/>
      <pc:docMkLst>
        <pc:docMk/>
      </pc:docMkLst>
      <pc:sldChg chg="modSp mod">
        <pc:chgData name="Huỳnh Quốc Bữu" userId="479e2b6f-cdc3-411c-bf97-97d3237ede8c" providerId="ADAL" clId="{E39A0554-8B17-4879-AAF0-1F36FD8FAE2C}" dt="2025-07-28T12:15:24.354" v="21" actId="1076"/>
        <pc:sldMkLst>
          <pc:docMk/>
          <pc:sldMk cId="1560813904" sldId="260"/>
        </pc:sldMkLst>
        <pc:spChg chg="mod">
          <ac:chgData name="Huỳnh Quốc Bữu" userId="479e2b6f-cdc3-411c-bf97-97d3237ede8c" providerId="ADAL" clId="{E39A0554-8B17-4879-AAF0-1F36FD8FAE2C}" dt="2025-07-28T12:15:24.354" v="21" actId="1076"/>
          <ac:spMkLst>
            <pc:docMk/>
            <pc:sldMk cId="1560813904" sldId="260"/>
            <ac:spMk id="2" creationId="{D53BDE14-F9E3-0ACE-FB01-A783293822D2}"/>
          </ac:spMkLst>
        </pc:spChg>
      </pc:sldChg>
      <pc:sldChg chg="modSp mod">
        <pc:chgData name="Huỳnh Quốc Bữu" userId="479e2b6f-cdc3-411c-bf97-97d3237ede8c" providerId="ADAL" clId="{E39A0554-8B17-4879-AAF0-1F36FD8FAE2C}" dt="2025-07-28T12:14:56.730" v="17" actId="1076"/>
        <pc:sldMkLst>
          <pc:docMk/>
          <pc:sldMk cId="4133264760" sldId="269"/>
        </pc:sldMkLst>
        <pc:spChg chg="mod">
          <ac:chgData name="Huỳnh Quốc Bữu" userId="479e2b6f-cdc3-411c-bf97-97d3237ede8c" providerId="ADAL" clId="{E39A0554-8B17-4879-AAF0-1F36FD8FAE2C}" dt="2025-07-28T12:14:56.730" v="17" actId="1076"/>
          <ac:spMkLst>
            <pc:docMk/>
            <pc:sldMk cId="4133264760" sldId="269"/>
            <ac:spMk id="2" creationId="{6C7F7C2F-D591-10E8-1D89-3EFA945F261F}"/>
          </ac:spMkLst>
        </pc:spChg>
      </pc:sldChg>
      <pc:sldChg chg="modSp mod">
        <pc:chgData name="Huỳnh Quốc Bữu" userId="479e2b6f-cdc3-411c-bf97-97d3237ede8c" providerId="ADAL" clId="{E39A0554-8B17-4879-AAF0-1F36FD8FAE2C}" dt="2025-07-28T11:37:50.979" v="14" actId="1076"/>
        <pc:sldMkLst>
          <pc:docMk/>
          <pc:sldMk cId="1337813939" sldId="271"/>
        </pc:sldMkLst>
        <pc:spChg chg="mod">
          <ac:chgData name="Huỳnh Quốc Bữu" userId="479e2b6f-cdc3-411c-bf97-97d3237ede8c" providerId="ADAL" clId="{E39A0554-8B17-4879-AAF0-1F36FD8FAE2C}" dt="2025-07-28T11:36:51.512" v="2" actId="14100"/>
          <ac:spMkLst>
            <pc:docMk/>
            <pc:sldMk cId="1337813939" sldId="271"/>
            <ac:spMk id="2" creationId="{B561B74B-1898-54EE-997A-9C23ED428328}"/>
          </ac:spMkLst>
        </pc:spChg>
        <pc:spChg chg="mod">
          <ac:chgData name="Huỳnh Quốc Bữu" userId="479e2b6f-cdc3-411c-bf97-97d3237ede8c" providerId="ADAL" clId="{E39A0554-8B17-4879-AAF0-1F36FD8FAE2C}" dt="2025-07-28T11:37:50.979" v="14" actId="1076"/>
          <ac:spMkLst>
            <pc:docMk/>
            <pc:sldMk cId="1337813939" sldId="271"/>
            <ac:spMk id="5" creationId="{2C8E5FB6-F510-11EE-24E6-7A23BF6DB28E}"/>
          </ac:spMkLst>
        </pc:spChg>
        <pc:picChg chg="mod">
          <ac:chgData name="Huỳnh Quốc Bữu" userId="479e2b6f-cdc3-411c-bf97-97d3237ede8c" providerId="ADAL" clId="{E39A0554-8B17-4879-AAF0-1F36FD8FAE2C}" dt="2025-07-28T11:37:47.771" v="13" actId="1076"/>
          <ac:picMkLst>
            <pc:docMk/>
            <pc:sldMk cId="1337813939" sldId="271"/>
            <ac:picMk id="3" creationId="{3FA5E66F-C1DA-8538-C827-05530F53C232}"/>
          </ac:picMkLst>
        </pc:picChg>
      </pc:sldChg>
      <pc:sldChg chg="modSp mod">
        <pc:chgData name="Huỳnh Quốc Bữu" userId="479e2b6f-cdc3-411c-bf97-97d3237ede8c" providerId="ADAL" clId="{E39A0554-8B17-4879-AAF0-1F36FD8FAE2C}" dt="2025-07-28T11:37:58.660" v="15" actId="14100"/>
        <pc:sldMkLst>
          <pc:docMk/>
          <pc:sldMk cId="3842848720" sldId="272"/>
        </pc:sldMkLst>
        <pc:spChg chg="mod">
          <ac:chgData name="Huỳnh Quốc Bữu" userId="479e2b6f-cdc3-411c-bf97-97d3237ede8c" providerId="ADAL" clId="{E39A0554-8B17-4879-AAF0-1F36FD8FAE2C}" dt="2025-07-28T11:37:58.660" v="15" actId="14100"/>
          <ac:spMkLst>
            <pc:docMk/>
            <pc:sldMk cId="3842848720" sldId="272"/>
            <ac:spMk id="2" creationId="{F0A1B5E5-23FB-8ABA-99B7-BA3FABD4D0C0}"/>
          </ac:spMkLst>
        </pc:spChg>
      </pc:sldChg>
      <pc:sldChg chg="modSp mod">
        <pc:chgData name="Huỳnh Quốc Bữu" userId="479e2b6f-cdc3-411c-bf97-97d3237ede8c" providerId="ADAL" clId="{E39A0554-8B17-4879-AAF0-1F36FD8FAE2C}" dt="2025-07-28T12:23:31.304" v="26" actId="20577"/>
        <pc:sldMkLst>
          <pc:docMk/>
          <pc:sldMk cId="48820693" sldId="273"/>
        </pc:sldMkLst>
        <pc:spChg chg="mod">
          <ac:chgData name="Huỳnh Quốc Bữu" userId="479e2b6f-cdc3-411c-bf97-97d3237ede8c" providerId="ADAL" clId="{E39A0554-8B17-4879-AAF0-1F36FD8FAE2C}" dt="2025-07-28T12:15:07.042" v="18" actId="14100"/>
          <ac:spMkLst>
            <pc:docMk/>
            <pc:sldMk cId="48820693" sldId="273"/>
            <ac:spMk id="2" creationId="{1A56A38E-E35E-8CB3-7501-E7A5DABD8E86}"/>
          </ac:spMkLst>
        </pc:spChg>
        <pc:spChg chg="mod">
          <ac:chgData name="Huỳnh Quốc Bữu" userId="479e2b6f-cdc3-411c-bf97-97d3237ede8c" providerId="ADAL" clId="{E39A0554-8B17-4879-AAF0-1F36FD8FAE2C}" dt="2025-07-28T12:23:31.304" v="26" actId="20577"/>
          <ac:spMkLst>
            <pc:docMk/>
            <pc:sldMk cId="48820693" sldId="273"/>
            <ac:spMk id="5" creationId="{1F72DF4C-CC01-8763-3A96-4929EB951712}"/>
          </ac:spMkLst>
        </pc:spChg>
      </pc:sldChg>
    </pc:docChg>
  </pc:docChgLst>
  <pc:docChgLst>
    <pc:chgData name="Guest User" userId="S::urn:spo:tenantanon#206f4c00-aab5-4210-8204-d0877e1302ed::" providerId="AD" clId="Web-{B6DE4644-BE75-5C48-AA52-F4B7D8307531}"/>
    <pc:docChg chg="addSld delSld modSld">
      <pc:chgData name="Guest User" userId="S::urn:spo:tenantanon#206f4c00-aab5-4210-8204-d0877e1302ed::" providerId="AD" clId="Web-{B6DE4644-BE75-5C48-AA52-F4B7D8307531}" dt="2025-07-27T15:09:52.289" v="126" actId="1076"/>
      <pc:docMkLst>
        <pc:docMk/>
      </pc:docMkLst>
      <pc:sldChg chg="addSp delSp modSp add del">
        <pc:chgData name="Guest User" userId="S::urn:spo:tenantanon#206f4c00-aab5-4210-8204-d0877e1302ed::" providerId="AD" clId="Web-{B6DE4644-BE75-5C48-AA52-F4B7D8307531}" dt="2025-07-27T15:09:52.289" v="126" actId="1076"/>
        <pc:sldMkLst>
          <pc:docMk/>
          <pc:sldMk cId="1437619471" sldId="266"/>
        </pc:sldMkLst>
        <pc:spChg chg="add mod">
          <ac:chgData name="Guest User" userId="S::urn:spo:tenantanon#206f4c00-aab5-4210-8204-d0877e1302ed::" providerId="AD" clId="Web-{B6DE4644-BE75-5C48-AA52-F4B7D8307531}" dt="2025-07-27T15:05:18.418" v="52" actId="1076"/>
          <ac:spMkLst>
            <pc:docMk/>
            <pc:sldMk cId="1437619471" sldId="266"/>
            <ac:spMk id="8" creationId="{77761F48-152C-797F-7792-88F57E70C8F7}"/>
          </ac:spMkLst>
        </pc:spChg>
        <pc:spChg chg="add mod">
          <ac:chgData name="Guest User" userId="S::urn:spo:tenantanon#206f4c00-aab5-4210-8204-d0877e1302ed::" providerId="AD" clId="Web-{B6DE4644-BE75-5C48-AA52-F4B7D8307531}" dt="2025-07-27T15:09:52.289" v="126" actId="1076"/>
          <ac:spMkLst>
            <pc:docMk/>
            <pc:sldMk cId="1437619471" sldId="266"/>
            <ac:spMk id="9" creationId="{9F37BD3E-561A-4302-B248-7F0073C3504C}"/>
          </ac:spMkLst>
        </pc:spChg>
        <pc:picChg chg="add mod">
          <ac:chgData name="Guest User" userId="S::urn:spo:tenantanon#206f4c00-aab5-4210-8204-d0877e1302ed::" providerId="AD" clId="Web-{B6DE4644-BE75-5C48-AA52-F4B7D8307531}" dt="2025-07-27T15:08:24.754" v="113" actId="1076"/>
          <ac:picMkLst>
            <pc:docMk/>
            <pc:sldMk cId="1437619471" sldId="266"/>
            <ac:picMk id="5" creationId="{A0FAD5F8-BCED-2A8D-555A-986D05EC06FD}"/>
          </ac:picMkLst>
        </pc:picChg>
        <pc:picChg chg="add mod">
          <ac:chgData name="Guest User" userId="S::urn:spo:tenantanon#206f4c00-aab5-4210-8204-d0877e1302ed::" providerId="AD" clId="Web-{B6DE4644-BE75-5C48-AA52-F4B7D8307531}" dt="2025-07-27T15:04:01.383" v="19" actId="1076"/>
          <ac:picMkLst>
            <pc:docMk/>
            <pc:sldMk cId="1437619471" sldId="266"/>
            <ac:picMk id="7" creationId="{05184A57-542A-F07F-4211-95CA51736773}"/>
          </ac:picMkLst>
        </pc:picChg>
      </pc:sldChg>
    </pc:docChg>
  </pc:docChgLst>
</pc:chgInfo>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3352d4b45f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3352d4b45f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b="1">
                <a:solidFill>
                  <a:srgbClr val="001D35"/>
                </a:solidFill>
              </a:rPr>
              <a:t>1. </a:t>
            </a:r>
            <a:r>
              <a:rPr lang="en-US" b="1" err="1">
                <a:solidFill>
                  <a:srgbClr val="001D35"/>
                </a:solidFill>
              </a:rPr>
              <a:t>Mật</a:t>
            </a:r>
            <a:r>
              <a:rPr lang="en-US" b="1">
                <a:solidFill>
                  <a:srgbClr val="001D35"/>
                </a:solidFill>
              </a:rPr>
              <a:t> </a:t>
            </a:r>
            <a:r>
              <a:rPr lang="en-US" b="1" err="1">
                <a:solidFill>
                  <a:srgbClr val="001D35"/>
                </a:solidFill>
              </a:rPr>
              <a:t>khẩu</a:t>
            </a:r>
            <a:r>
              <a:rPr lang="en-US" b="1">
                <a:solidFill>
                  <a:srgbClr val="001D35"/>
                </a:solidFill>
              </a:rPr>
              <a:t> </a:t>
            </a:r>
            <a:r>
              <a:rPr lang="en-US" b="1" err="1">
                <a:solidFill>
                  <a:srgbClr val="001D35"/>
                </a:solidFill>
              </a:rPr>
              <a:t>yếu</a:t>
            </a:r>
            <a:r>
              <a:rPr lang="en-US" b="1">
                <a:solidFill>
                  <a:srgbClr val="001D35"/>
                </a:solidFill>
              </a:rPr>
              <a:t>, </a:t>
            </a:r>
            <a:r>
              <a:rPr lang="en-US" b="1" err="1">
                <a:solidFill>
                  <a:srgbClr val="001D35"/>
                </a:solidFill>
              </a:rPr>
              <a:t>dễ</a:t>
            </a:r>
            <a:r>
              <a:rPr lang="en-US" b="1">
                <a:solidFill>
                  <a:srgbClr val="001D35"/>
                </a:solidFill>
              </a:rPr>
              <a:t> </a:t>
            </a:r>
            <a:r>
              <a:rPr lang="en-US" b="1" err="1">
                <a:solidFill>
                  <a:srgbClr val="001D35"/>
                </a:solidFill>
              </a:rPr>
              <a:t>đoán</a:t>
            </a:r>
            <a:r>
              <a:rPr lang="en-US" b="1">
                <a:solidFill>
                  <a:srgbClr val="001D35"/>
                </a:solidFill>
              </a:rPr>
              <a:t> </a:t>
            </a:r>
            <a:r>
              <a:rPr lang="en-US" b="1" err="1">
                <a:solidFill>
                  <a:srgbClr val="001D35"/>
                </a:solidFill>
              </a:rPr>
              <a:t>hoặc</a:t>
            </a:r>
            <a:r>
              <a:rPr lang="en-US" b="1">
                <a:solidFill>
                  <a:srgbClr val="001D35"/>
                </a:solidFill>
              </a:rPr>
              <a:t> </a:t>
            </a:r>
            <a:r>
              <a:rPr lang="en-US" b="1" err="1">
                <a:solidFill>
                  <a:srgbClr val="001D35"/>
                </a:solidFill>
              </a:rPr>
              <a:t>mã</a:t>
            </a:r>
            <a:r>
              <a:rPr lang="en-US" b="1">
                <a:solidFill>
                  <a:srgbClr val="001D35"/>
                </a:solidFill>
              </a:rPr>
              <a:t> </a:t>
            </a:r>
            <a:r>
              <a:rPr lang="en-US" b="1" err="1">
                <a:solidFill>
                  <a:srgbClr val="001D35"/>
                </a:solidFill>
              </a:rPr>
              <a:t>hóa</a:t>
            </a:r>
            <a:r>
              <a:rPr lang="en-US" b="1">
                <a:solidFill>
                  <a:srgbClr val="001D35"/>
                </a:solidFill>
              </a:rPr>
              <a:t> </a:t>
            </a:r>
            <a:r>
              <a:rPr lang="en-US" b="1" err="1">
                <a:solidFill>
                  <a:srgbClr val="001D35"/>
                </a:solidFill>
              </a:rPr>
              <a:t>cứng</a:t>
            </a:r>
            <a:r>
              <a:rPr lang="en-US" b="1">
                <a:solidFill>
                  <a:srgbClr val="001D35"/>
                </a:solidFill>
              </a:rPr>
              <a:t>:</a:t>
            </a:r>
            <a:endParaRPr lang="en-US"/>
          </a:p>
          <a:p>
            <a:pPr>
              <a:buNone/>
            </a:pPr>
            <a:r>
              <a:rPr lang="en-US" err="1">
                <a:solidFill>
                  <a:srgbClr val="545D7E"/>
                </a:solidFill>
              </a:rPr>
              <a:t>Nhiều</a:t>
            </a:r>
            <a:r>
              <a:rPr lang="en-US">
                <a:solidFill>
                  <a:srgbClr val="545D7E"/>
                </a:solidFill>
              </a:rPr>
              <a:t> </a:t>
            </a:r>
            <a:r>
              <a:rPr lang="en-US" err="1">
                <a:solidFill>
                  <a:srgbClr val="545D7E"/>
                </a:solidFill>
              </a:rPr>
              <a:t>thiết</a:t>
            </a:r>
            <a:r>
              <a:rPr lang="en-US">
                <a:solidFill>
                  <a:srgbClr val="545D7E"/>
                </a:solidFill>
              </a:rPr>
              <a:t> </a:t>
            </a:r>
            <a:r>
              <a:rPr lang="en-US" err="1">
                <a:solidFill>
                  <a:srgbClr val="545D7E"/>
                </a:solidFill>
              </a:rPr>
              <a:t>bị</a:t>
            </a:r>
            <a:r>
              <a:rPr lang="en-US">
                <a:solidFill>
                  <a:srgbClr val="545D7E"/>
                </a:solidFill>
              </a:rPr>
              <a:t> IoT sử dụng mật khẩu mặc định yếu, dễ đoán hoặc được mã hóa cứng trong phần mềm, khiến chúng trở thành mục tiêu dễ dàng cho các cuộc tấn công.</a:t>
            </a:r>
            <a:endParaRPr lang="en-US"/>
          </a:p>
          <a:p>
            <a:pPr>
              <a:buNone/>
            </a:pPr>
            <a:r>
              <a:rPr lang="en-US" b="1">
                <a:solidFill>
                  <a:srgbClr val="001D35"/>
                </a:solidFill>
              </a:rPr>
              <a:t>2. </a:t>
            </a:r>
            <a:r>
              <a:rPr lang="en-US" b="1" err="1">
                <a:solidFill>
                  <a:srgbClr val="001D35"/>
                </a:solidFill>
              </a:rPr>
              <a:t>Dịch</a:t>
            </a:r>
            <a:r>
              <a:rPr lang="en-US" b="1">
                <a:solidFill>
                  <a:srgbClr val="001D35"/>
                </a:solidFill>
              </a:rPr>
              <a:t> </a:t>
            </a:r>
            <a:r>
              <a:rPr lang="en-US" b="1" err="1">
                <a:solidFill>
                  <a:srgbClr val="001D35"/>
                </a:solidFill>
              </a:rPr>
              <a:t>vụ</a:t>
            </a:r>
            <a:r>
              <a:rPr lang="en-US" b="1">
                <a:solidFill>
                  <a:srgbClr val="001D35"/>
                </a:solidFill>
              </a:rPr>
              <a:t> </a:t>
            </a:r>
            <a:r>
              <a:rPr lang="en-US" b="1" err="1">
                <a:solidFill>
                  <a:srgbClr val="001D35"/>
                </a:solidFill>
              </a:rPr>
              <a:t>mạng</a:t>
            </a:r>
            <a:r>
              <a:rPr lang="en-US" b="1">
                <a:solidFill>
                  <a:srgbClr val="001D35"/>
                </a:solidFill>
              </a:rPr>
              <a:t> </a:t>
            </a:r>
            <a:r>
              <a:rPr lang="en-US" b="1" err="1">
                <a:solidFill>
                  <a:srgbClr val="001D35"/>
                </a:solidFill>
              </a:rPr>
              <a:t>không</a:t>
            </a:r>
            <a:r>
              <a:rPr lang="en-US" b="1">
                <a:solidFill>
                  <a:srgbClr val="001D35"/>
                </a:solidFill>
              </a:rPr>
              <a:t> an </a:t>
            </a:r>
            <a:r>
              <a:rPr lang="en-US" b="1" err="1">
                <a:solidFill>
                  <a:srgbClr val="001D35"/>
                </a:solidFill>
              </a:rPr>
              <a:t>toàn</a:t>
            </a:r>
            <a:r>
              <a:rPr lang="en-US" b="1">
                <a:solidFill>
                  <a:srgbClr val="001D35"/>
                </a:solidFill>
              </a:rPr>
              <a:t>:</a:t>
            </a:r>
            <a:endParaRPr lang="en-US"/>
          </a:p>
          <a:p>
            <a:pPr>
              <a:buNone/>
            </a:pPr>
            <a:r>
              <a:rPr lang="en-US">
                <a:solidFill>
                  <a:srgbClr val="545D7E"/>
                </a:solidFill>
              </a:rPr>
              <a:t>Các </a:t>
            </a:r>
            <a:r>
              <a:rPr lang="en-US" err="1">
                <a:solidFill>
                  <a:srgbClr val="545D7E"/>
                </a:solidFill>
              </a:rPr>
              <a:t>dịch</a:t>
            </a:r>
            <a:r>
              <a:rPr lang="en-US">
                <a:solidFill>
                  <a:srgbClr val="545D7E"/>
                </a:solidFill>
              </a:rPr>
              <a:t> </a:t>
            </a:r>
            <a:r>
              <a:rPr lang="en-US" err="1">
                <a:solidFill>
                  <a:srgbClr val="545D7E"/>
                </a:solidFill>
              </a:rPr>
              <a:t>vụ</a:t>
            </a:r>
            <a:r>
              <a:rPr lang="en-US">
                <a:solidFill>
                  <a:srgbClr val="545D7E"/>
                </a:solidFill>
              </a:rPr>
              <a:t> mạng như Telnet, HTTP, hoặc các dịch vụ không được mã hóa khác có thể tạo cơ hội cho tin tặc truy cập trái phép vào thiết bị.</a:t>
            </a:r>
            <a:endParaRPr lang="en-US"/>
          </a:p>
          <a:p>
            <a:pPr>
              <a:buNone/>
            </a:pPr>
            <a:r>
              <a:rPr lang="en-US" b="1">
                <a:solidFill>
                  <a:srgbClr val="001D35"/>
                </a:solidFill>
              </a:rPr>
              <a:t>3. Giao </a:t>
            </a:r>
            <a:r>
              <a:rPr lang="en-US" b="1" err="1">
                <a:solidFill>
                  <a:srgbClr val="001D35"/>
                </a:solidFill>
              </a:rPr>
              <a:t>diện</a:t>
            </a:r>
            <a:r>
              <a:rPr lang="en-US" b="1">
                <a:solidFill>
                  <a:srgbClr val="001D35"/>
                </a:solidFill>
              </a:rPr>
              <a:t> </a:t>
            </a:r>
            <a:r>
              <a:rPr lang="en-US" b="1" err="1">
                <a:solidFill>
                  <a:srgbClr val="001D35"/>
                </a:solidFill>
              </a:rPr>
              <a:t>hệ</a:t>
            </a:r>
            <a:r>
              <a:rPr lang="en-US" b="1">
                <a:solidFill>
                  <a:srgbClr val="001D35"/>
                </a:solidFill>
              </a:rPr>
              <a:t> </a:t>
            </a:r>
            <a:r>
              <a:rPr lang="en-US" b="1" err="1">
                <a:solidFill>
                  <a:srgbClr val="001D35"/>
                </a:solidFill>
              </a:rPr>
              <a:t>sinh</a:t>
            </a:r>
            <a:r>
              <a:rPr lang="en-US" b="1">
                <a:solidFill>
                  <a:srgbClr val="001D35"/>
                </a:solidFill>
              </a:rPr>
              <a:t> </a:t>
            </a:r>
            <a:r>
              <a:rPr lang="en-US" b="1" err="1">
                <a:solidFill>
                  <a:srgbClr val="001D35"/>
                </a:solidFill>
              </a:rPr>
              <a:t>thái</a:t>
            </a:r>
            <a:r>
              <a:rPr lang="en-US" b="1">
                <a:solidFill>
                  <a:srgbClr val="001D35"/>
                </a:solidFill>
              </a:rPr>
              <a:t> </a:t>
            </a:r>
            <a:r>
              <a:rPr lang="en-US" b="1" err="1">
                <a:solidFill>
                  <a:srgbClr val="001D35"/>
                </a:solidFill>
              </a:rPr>
              <a:t>không</a:t>
            </a:r>
            <a:r>
              <a:rPr lang="en-US" b="1">
                <a:solidFill>
                  <a:srgbClr val="001D35"/>
                </a:solidFill>
              </a:rPr>
              <a:t> an </a:t>
            </a:r>
            <a:r>
              <a:rPr lang="en-US" b="1" err="1">
                <a:solidFill>
                  <a:srgbClr val="001D35"/>
                </a:solidFill>
              </a:rPr>
              <a:t>toàn</a:t>
            </a:r>
            <a:r>
              <a:rPr lang="en-US" b="1">
                <a:solidFill>
                  <a:srgbClr val="001D35"/>
                </a:solidFill>
              </a:rPr>
              <a:t>:</a:t>
            </a:r>
            <a:endParaRPr lang="en-US"/>
          </a:p>
          <a:p>
            <a:pPr>
              <a:buNone/>
            </a:pPr>
            <a:r>
              <a:rPr lang="en-US">
                <a:solidFill>
                  <a:srgbClr val="545D7E"/>
                </a:solidFill>
              </a:rPr>
              <a:t>Các </a:t>
            </a:r>
            <a:r>
              <a:rPr lang="en-US" err="1">
                <a:solidFill>
                  <a:srgbClr val="545D7E"/>
                </a:solidFill>
              </a:rPr>
              <a:t>giao</a:t>
            </a:r>
            <a:r>
              <a:rPr lang="en-US">
                <a:solidFill>
                  <a:srgbClr val="545D7E"/>
                </a:solidFill>
              </a:rPr>
              <a:t> </a:t>
            </a:r>
            <a:r>
              <a:rPr lang="en-US" err="1">
                <a:solidFill>
                  <a:srgbClr val="545D7E"/>
                </a:solidFill>
              </a:rPr>
              <a:t>diện</a:t>
            </a:r>
            <a:r>
              <a:rPr lang="en-US">
                <a:solidFill>
                  <a:srgbClr val="545D7E"/>
                </a:solidFill>
              </a:rPr>
              <a:t> </a:t>
            </a:r>
            <a:r>
              <a:rPr lang="en-US" err="1">
                <a:solidFill>
                  <a:srgbClr val="545D7E"/>
                </a:solidFill>
              </a:rPr>
              <a:t>như</a:t>
            </a:r>
            <a:r>
              <a:rPr lang="en-US">
                <a:solidFill>
                  <a:srgbClr val="545D7E"/>
                </a:solidFill>
              </a:rPr>
              <a:t> </a:t>
            </a:r>
            <a:r>
              <a:rPr lang="en-US" err="1">
                <a:solidFill>
                  <a:srgbClr val="545D7E"/>
                </a:solidFill>
              </a:rPr>
              <a:t>ứng</a:t>
            </a:r>
            <a:r>
              <a:rPr lang="en-US">
                <a:solidFill>
                  <a:srgbClr val="545D7E"/>
                </a:solidFill>
              </a:rPr>
              <a:t> </a:t>
            </a:r>
            <a:r>
              <a:rPr lang="en-US" err="1">
                <a:solidFill>
                  <a:srgbClr val="545D7E"/>
                </a:solidFill>
              </a:rPr>
              <a:t>dụng</a:t>
            </a:r>
            <a:r>
              <a:rPr lang="en-US">
                <a:solidFill>
                  <a:srgbClr val="545D7E"/>
                </a:solidFill>
              </a:rPr>
              <a:t> di </a:t>
            </a:r>
            <a:r>
              <a:rPr lang="en-US" err="1">
                <a:solidFill>
                  <a:srgbClr val="545D7E"/>
                </a:solidFill>
              </a:rPr>
              <a:t>động</a:t>
            </a:r>
            <a:r>
              <a:rPr lang="en-US">
                <a:solidFill>
                  <a:srgbClr val="545D7E"/>
                </a:solidFill>
              </a:rPr>
              <a:t>, </a:t>
            </a:r>
            <a:r>
              <a:rPr lang="en-US" err="1">
                <a:solidFill>
                  <a:srgbClr val="545D7E"/>
                </a:solidFill>
              </a:rPr>
              <a:t>giao</a:t>
            </a:r>
            <a:r>
              <a:rPr lang="en-US">
                <a:solidFill>
                  <a:srgbClr val="545D7E"/>
                </a:solidFill>
              </a:rPr>
              <a:t> </a:t>
            </a:r>
            <a:r>
              <a:rPr lang="en-US" err="1">
                <a:solidFill>
                  <a:srgbClr val="545D7E"/>
                </a:solidFill>
              </a:rPr>
              <a:t>diện</a:t>
            </a:r>
            <a:r>
              <a:rPr lang="en-US">
                <a:solidFill>
                  <a:srgbClr val="545D7E"/>
                </a:solidFill>
              </a:rPr>
              <a:t> web, </a:t>
            </a:r>
            <a:r>
              <a:rPr lang="en-US" err="1">
                <a:solidFill>
                  <a:srgbClr val="545D7E"/>
                </a:solidFill>
              </a:rPr>
              <a:t>và</a:t>
            </a:r>
            <a:r>
              <a:rPr lang="en-US">
                <a:solidFill>
                  <a:srgbClr val="545D7E"/>
                </a:solidFill>
              </a:rPr>
              <a:t> </a:t>
            </a:r>
            <a:r>
              <a:rPr lang="en-US" err="1">
                <a:solidFill>
                  <a:srgbClr val="545D7E"/>
                </a:solidFill>
              </a:rPr>
              <a:t>các</a:t>
            </a:r>
            <a:r>
              <a:rPr lang="en-US">
                <a:solidFill>
                  <a:srgbClr val="545D7E"/>
                </a:solidFill>
              </a:rPr>
              <a:t> </a:t>
            </a:r>
            <a:r>
              <a:rPr lang="en-US" err="1">
                <a:solidFill>
                  <a:srgbClr val="545D7E"/>
                </a:solidFill>
              </a:rPr>
              <a:t>dịch</a:t>
            </a:r>
            <a:r>
              <a:rPr lang="en-US">
                <a:solidFill>
                  <a:srgbClr val="545D7E"/>
                </a:solidFill>
              </a:rPr>
              <a:t> </a:t>
            </a:r>
            <a:r>
              <a:rPr lang="en-US" err="1">
                <a:solidFill>
                  <a:srgbClr val="545D7E"/>
                </a:solidFill>
              </a:rPr>
              <a:t>vụ</a:t>
            </a:r>
            <a:r>
              <a:rPr lang="en-US">
                <a:solidFill>
                  <a:srgbClr val="545D7E"/>
                </a:solidFill>
              </a:rPr>
              <a:t> </a:t>
            </a:r>
            <a:r>
              <a:rPr lang="en-US" err="1">
                <a:solidFill>
                  <a:srgbClr val="545D7E"/>
                </a:solidFill>
              </a:rPr>
              <a:t>đám</a:t>
            </a:r>
            <a:r>
              <a:rPr lang="en-US">
                <a:solidFill>
                  <a:srgbClr val="545D7E"/>
                </a:solidFill>
              </a:rPr>
              <a:t> </a:t>
            </a:r>
            <a:r>
              <a:rPr lang="en-US" err="1">
                <a:solidFill>
                  <a:srgbClr val="545D7E"/>
                </a:solidFill>
              </a:rPr>
              <a:t>mây</a:t>
            </a:r>
            <a:r>
              <a:rPr lang="en-US">
                <a:solidFill>
                  <a:srgbClr val="545D7E"/>
                </a:solidFill>
              </a:rPr>
              <a:t> </a:t>
            </a:r>
            <a:r>
              <a:rPr lang="en-US" err="1">
                <a:solidFill>
                  <a:srgbClr val="545D7E"/>
                </a:solidFill>
              </a:rPr>
              <a:t>kết</a:t>
            </a:r>
            <a:r>
              <a:rPr lang="en-US">
                <a:solidFill>
                  <a:srgbClr val="545D7E"/>
                </a:solidFill>
              </a:rPr>
              <a:t> </a:t>
            </a:r>
            <a:r>
              <a:rPr lang="en-US" err="1">
                <a:solidFill>
                  <a:srgbClr val="545D7E"/>
                </a:solidFill>
              </a:rPr>
              <a:t>nối</a:t>
            </a:r>
            <a:r>
              <a:rPr lang="en-US">
                <a:solidFill>
                  <a:srgbClr val="545D7E"/>
                </a:solidFill>
              </a:rPr>
              <a:t> </a:t>
            </a:r>
            <a:r>
              <a:rPr lang="en-US" err="1">
                <a:solidFill>
                  <a:srgbClr val="545D7E"/>
                </a:solidFill>
              </a:rPr>
              <a:t>với</a:t>
            </a:r>
            <a:r>
              <a:rPr lang="en-US">
                <a:solidFill>
                  <a:srgbClr val="545D7E"/>
                </a:solidFill>
              </a:rPr>
              <a:t> </a:t>
            </a:r>
            <a:r>
              <a:rPr lang="en-US" err="1">
                <a:solidFill>
                  <a:srgbClr val="545D7E"/>
                </a:solidFill>
              </a:rPr>
              <a:t>thiết</a:t>
            </a:r>
            <a:r>
              <a:rPr lang="en-US">
                <a:solidFill>
                  <a:srgbClr val="545D7E"/>
                </a:solidFill>
              </a:rPr>
              <a:t> </a:t>
            </a:r>
            <a:r>
              <a:rPr lang="en-US" err="1">
                <a:solidFill>
                  <a:srgbClr val="545D7E"/>
                </a:solidFill>
              </a:rPr>
              <a:t>bị</a:t>
            </a:r>
            <a:r>
              <a:rPr lang="en-US">
                <a:solidFill>
                  <a:srgbClr val="545D7E"/>
                </a:solidFill>
              </a:rPr>
              <a:t> IoT </a:t>
            </a:r>
            <a:r>
              <a:rPr lang="en-US" err="1">
                <a:solidFill>
                  <a:srgbClr val="545D7E"/>
                </a:solidFill>
              </a:rPr>
              <a:t>có</a:t>
            </a:r>
            <a:r>
              <a:rPr lang="en-US">
                <a:solidFill>
                  <a:srgbClr val="545D7E"/>
                </a:solidFill>
              </a:rPr>
              <a:t> </a:t>
            </a:r>
            <a:r>
              <a:rPr lang="en-US" err="1">
                <a:solidFill>
                  <a:srgbClr val="545D7E"/>
                </a:solidFill>
              </a:rPr>
              <a:t>thể</a:t>
            </a:r>
            <a:r>
              <a:rPr lang="en-US">
                <a:solidFill>
                  <a:srgbClr val="545D7E"/>
                </a:solidFill>
              </a:rPr>
              <a:t> </a:t>
            </a:r>
            <a:r>
              <a:rPr lang="en-US" err="1">
                <a:solidFill>
                  <a:srgbClr val="545D7E"/>
                </a:solidFill>
              </a:rPr>
              <a:t>chứa</a:t>
            </a:r>
            <a:r>
              <a:rPr lang="en-US">
                <a:solidFill>
                  <a:srgbClr val="545D7E"/>
                </a:solidFill>
              </a:rPr>
              <a:t> </a:t>
            </a:r>
            <a:r>
              <a:rPr lang="en-US" err="1">
                <a:solidFill>
                  <a:srgbClr val="545D7E"/>
                </a:solidFill>
              </a:rPr>
              <a:t>lỗ</a:t>
            </a:r>
            <a:r>
              <a:rPr lang="en-US">
                <a:solidFill>
                  <a:srgbClr val="545D7E"/>
                </a:solidFill>
              </a:rPr>
              <a:t> </a:t>
            </a:r>
            <a:r>
              <a:rPr lang="en-US" err="1">
                <a:solidFill>
                  <a:srgbClr val="545D7E"/>
                </a:solidFill>
              </a:rPr>
              <a:t>hổng</a:t>
            </a:r>
            <a:r>
              <a:rPr lang="en-US">
                <a:solidFill>
                  <a:srgbClr val="545D7E"/>
                </a:solidFill>
              </a:rPr>
              <a:t> </a:t>
            </a:r>
            <a:r>
              <a:rPr lang="en-US" err="1">
                <a:solidFill>
                  <a:srgbClr val="545D7E"/>
                </a:solidFill>
              </a:rPr>
              <a:t>bảo</a:t>
            </a:r>
            <a:r>
              <a:rPr lang="en-US">
                <a:solidFill>
                  <a:srgbClr val="545D7E"/>
                </a:solidFill>
              </a:rPr>
              <a:t> </a:t>
            </a:r>
            <a:r>
              <a:rPr lang="en-US" err="1">
                <a:solidFill>
                  <a:srgbClr val="545D7E"/>
                </a:solidFill>
              </a:rPr>
              <a:t>mật</a:t>
            </a:r>
            <a:r>
              <a:rPr lang="en-US">
                <a:solidFill>
                  <a:srgbClr val="545D7E"/>
                </a:solidFill>
              </a:rPr>
              <a:t> </a:t>
            </a:r>
            <a:r>
              <a:rPr lang="en-US" err="1">
                <a:solidFill>
                  <a:srgbClr val="545D7E"/>
                </a:solidFill>
              </a:rPr>
              <a:t>nếu</a:t>
            </a:r>
            <a:r>
              <a:rPr lang="en-US">
                <a:solidFill>
                  <a:srgbClr val="545D7E"/>
                </a:solidFill>
              </a:rPr>
              <a:t> </a:t>
            </a:r>
            <a:r>
              <a:rPr lang="en-US" err="1">
                <a:solidFill>
                  <a:srgbClr val="545D7E"/>
                </a:solidFill>
              </a:rPr>
              <a:t>không</a:t>
            </a:r>
            <a:r>
              <a:rPr lang="en-US">
                <a:solidFill>
                  <a:srgbClr val="545D7E"/>
                </a:solidFill>
              </a:rPr>
              <a:t> </a:t>
            </a:r>
            <a:r>
              <a:rPr lang="en-US" err="1">
                <a:solidFill>
                  <a:srgbClr val="545D7E"/>
                </a:solidFill>
              </a:rPr>
              <a:t>được</a:t>
            </a:r>
            <a:r>
              <a:rPr lang="en-US">
                <a:solidFill>
                  <a:srgbClr val="545D7E"/>
                </a:solidFill>
              </a:rPr>
              <a:t> </a:t>
            </a:r>
            <a:r>
              <a:rPr lang="en-US" err="1">
                <a:solidFill>
                  <a:srgbClr val="545D7E"/>
                </a:solidFill>
              </a:rPr>
              <a:t>thiết</a:t>
            </a:r>
            <a:r>
              <a:rPr lang="en-US">
                <a:solidFill>
                  <a:srgbClr val="545D7E"/>
                </a:solidFill>
              </a:rPr>
              <a:t> </a:t>
            </a:r>
            <a:r>
              <a:rPr lang="en-US" err="1">
                <a:solidFill>
                  <a:srgbClr val="545D7E"/>
                </a:solidFill>
              </a:rPr>
              <a:t>kế</a:t>
            </a:r>
            <a:r>
              <a:rPr lang="en-US">
                <a:solidFill>
                  <a:srgbClr val="545D7E"/>
                </a:solidFill>
              </a:rPr>
              <a:t> </a:t>
            </a:r>
            <a:r>
              <a:rPr lang="en-US" err="1">
                <a:solidFill>
                  <a:srgbClr val="545D7E"/>
                </a:solidFill>
              </a:rPr>
              <a:t>và</a:t>
            </a:r>
            <a:r>
              <a:rPr lang="en-US">
                <a:solidFill>
                  <a:srgbClr val="545D7E"/>
                </a:solidFill>
              </a:rPr>
              <a:t> </a:t>
            </a:r>
            <a:r>
              <a:rPr lang="en-US" err="1">
                <a:solidFill>
                  <a:srgbClr val="545D7E"/>
                </a:solidFill>
              </a:rPr>
              <a:t>triển</a:t>
            </a:r>
            <a:r>
              <a:rPr lang="en-US">
                <a:solidFill>
                  <a:srgbClr val="545D7E"/>
                </a:solidFill>
              </a:rPr>
              <a:t> </a:t>
            </a:r>
            <a:r>
              <a:rPr lang="en-US" err="1">
                <a:solidFill>
                  <a:srgbClr val="545D7E"/>
                </a:solidFill>
              </a:rPr>
              <a:t>khai</a:t>
            </a:r>
            <a:r>
              <a:rPr lang="en-US">
                <a:solidFill>
                  <a:srgbClr val="545D7E"/>
                </a:solidFill>
              </a:rPr>
              <a:t> </a:t>
            </a:r>
            <a:r>
              <a:rPr lang="en-US" err="1">
                <a:solidFill>
                  <a:srgbClr val="545D7E"/>
                </a:solidFill>
              </a:rPr>
              <a:t>đúng</a:t>
            </a:r>
            <a:r>
              <a:rPr lang="en-US">
                <a:solidFill>
                  <a:srgbClr val="545D7E"/>
                </a:solidFill>
              </a:rPr>
              <a:t> </a:t>
            </a:r>
            <a:r>
              <a:rPr lang="en-US" err="1">
                <a:solidFill>
                  <a:srgbClr val="545D7E"/>
                </a:solidFill>
              </a:rPr>
              <a:t>cách</a:t>
            </a:r>
            <a:r>
              <a:rPr lang="en-US">
                <a:solidFill>
                  <a:srgbClr val="545D7E"/>
                </a:solidFill>
              </a:rPr>
              <a:t>.</a:t>
            </a:r>
            <a:endParaRPr lang="en-US"/>
          </a:p>
          <a:p>
            <a:pPr>
              <a:buNone/>
            </a:pPr>
            <a:r>
              <a:rPr lang="en-US" b="1">
                <a:solidFill>
                  <a:srgbClr val="001D35"/>
                </a:solidFill>
              </a:rPr>
              <a:t>4. </a:t>
            </a:r>
            <a:r>
              <a:rPr lang="en-US" b="1" err="1">
                <a:solidFill>
                  <a:srgbClr val="001D35"/>
                </a:solidFill>
              </a:rPr>
              <a:t>Cơ</a:t>
            </a:r>
            <a:r>
              <a:rPr lang="en-US" b="1">
                <a:solidFill>
                  <a:srgbClr val="001D35"/>
                </a:solidFill>
              </a:rPr>
              <a:t> </a:t>
            </a:r>
            <a:r>
              <a:rPr lang="en-US" b="1" err="1">
                <a:solidFill>
                  <a:srgbClr val="001D35"/>
                </a:solidFill>
              </a:rPr>
              <a:t>chế</a:t>
            </a:r>
            <a:r>
              <a:rPr lang="en-US" b="1">
                <a:solidFill>
                  <a:srgbClr val="001D35"/>
                </a:solidFill>
              </a:rPr>
              <a:t> </a:t>
            </a:r>
            <a:r>
              <a:rPr lang="en-US" b="1" err="1">
                <a:solidFill>
                  <a:srgbClr val="001D35"/>
                </a:solidFill>
              </a:rPr>
              <a:t>cập</a:t>
            </a:r>
            <a:r>
              <a:rPr lang="en-US" b="1">
                <a:solidFill>
                  <a:srgbClr val="001D35"/>
                </a:solidFill>
              </a:rPr>
              <a:t> </a:t>
            </a:r>
            <a:r>
              <a:rPr lang="en-US" b="1" err="1">
                <a:solidFill>
                  <a:srgbClr val="001D35"/>
                </a:solidFill>
              </a:rPr>
              <a:t>nhật</a:t>
            </a:r>
            <a:r>
              <a:rPr lang="en-US" b="1">
                <a:solidFill>
                  <a:srgbClr val="001D35"/>
                </a:solidFill>
              </a:rPr>
              <a:t> </a:t>
            </a:r>
            <a:r>
              <a:rPr lang="en-US" b="1" err="1">
                <a:solidFill>
                  <a:srgbClr val="001D35"/>
                </a:solidFill>
              </a:rPr>
              <a:t>không</a:t>
            </a:r>
            <a:r>
              <a:rPr lang="en-US" b="1">
                <a:solidFill>
                  <a:srgbClr val="001D35"/>
                </a:solidFill>
              </a:rPr>
              <a:t> an </a:t>
            </a:r>
            <a:r>
              <a:rPr lang="en-US" b="1" err="1">
                <a:solidFill>
                  <a:srgbClr val="001D35"/>
                </a:solidFill>
              </a:rPr>
              <a:t>toàn</a:t>
            </a:r>
            <a:r>
              <a:rPr lang="en-US" b="1">
                <a:solidFill>
                  <a:srgbClr val="001D35"/>
                </a:solidFill>
              </a:rPr>
              <a:t>:</a:t>
            </a:r>
            <a:endParaRPr lang="en-US"/>
          </a:p>
          <a:p>
            <a:pPr>
              <a:buNone/>
            </a:pPr>
            <a:r>
              <a:rPr lang="en-US" err="1">
                <a:solidFill>
                  <a:srgbClr val="545D7E"/>
                </a:solidFill>
              </a:rPr>
              <a:t>Việc</a:t>
            </a:r>
            <a:r>
              <a:rPr lang="en-US">
                <a:solidFill>
                  <a:srgbClr val="545D7E"/>
                </a:solidFill>
              </a:rPr>
              <a:t> </a:t>
            </a:r>
            <a:r>
              <a:rPr lang="en-US" err="1">
                <a:solidFill>
                  <a:srgbClr val="545D7E"/>
                </a:solidFill>
              </a:rPr>
              <a:t>cập</a:t>
            </a:r>
            <a:r>
              <a:rPr lang="en-US">
                <a:solidFill>
                  <a:srgbClr val="545D7E"/>
                </a:solidFill>
              </a:rPr>
              <a:t> </a:t>
            </a:r>
            <a:r>
              <a:rPr lang="en-US" err="1">
                <a:solidFill>
                  <a:srgbClr val="545D7E"/>
                </a:solidFill>
              </a:rPr>
              <a:t>nhật</a:t>
            </a:r>
            <a:r>
              <a:rPr lang="en-US">
                <a:solidFill>
                  <a:srgbClr val="545D7E"/>
                </a:solidFill>
              </a:rPr>
              <a:t> </a:t>
            </a:r>
            <a:r>
              <a:rPr lang="en-US" err="1">
                <a:solidFill>
                  <a:srgbClr val="545D7E"/>
                </a:solidFill>
              </a:rPr>
              <a:t>phần</a:t>
            </a:r>
            <a:r>
              <a:rPr lang="en-US">
                <a:solidFill>
                  <a:srgbClr val="545D7E"/>
                </a:solidFill>
              </a:rPr>
              <a:t> </a:t>
            </a:r>
            <a:r>
              <a:rPr lang="en-US" err="1">
                <a:solidFill>
                  <a:srgbClr val="545D7E"/>
                </a:solidFill>
              </a:rPr>
              <a:t>mềm</a:t>
            </a:r>
            <a:r>
              <a:rPr lang="en-US">
                <a:solidFill>
                  <a:srgbClr val="545D7E"/>
                </a:solidFill>
              </a:rPr>
              <a:t> </a:t>
            </a:r>
            <a:r>
              <a:rPr lang="en-US" err="1">
                <a:solidFill>
                  <a:srgbClr val="545D7E"/>
                </a:solidFill>
              </a:rPr>
              <a:t>không</a:t>
            </a:r>
            <a:r>
              <a:rPr lang="en-US">
                <a:solidFill>
                  <a:srgbClr val="545D7E"/>
                </a:solidFill>
              </a:rPr>
              <a:t> an </a:t>
            </a:r>
            <a:r>
              <a:rPr lang="en-US" err="1">
                <a:solidFill>
                  <a:srgbClr val="545D7E"/>
                </a:solidFill>
              </a:rPr>
              <a:t>toàn</a:t>
            </a:r>
            <a:r>
              <a:rPr lang="en-US">
                <a:solidFill>
                  <a:srgbClr val="545D7E"/>
                </a:solidFill>
              </a:rPr>
              <a:t> </a:t>
            </a:r>
            <a:r>
              <a:rPr lang="en-US" err="1">
                <a:solidFill>
                  <a:srgbClr val="545D7E"/>
                </a:solidFill>
              </a:rPr>
              <a:t>có</a:t>
            </a:r>
            <a:r>
              <a:rPr lang="en-US">
                <a:solidFill>
                  <a:srgbClr val="545D7E"/>
                </a:solidFill>
              </a:rPr>
              <a:t> </a:t>
            </a:r>
            <a:r>
              <a:rPr lang="en-US" err="1">
                <a:solidFill>
                  <a:srgbClr val="545D7E"/>
                </a:solidFill>
              </a:rPr>
              <a:t>thể</a:t>
            </a:r>
            <a:r>
              <a:rPr lang="en-US">
                <a:solidFill>
                  <a:srgbClr val="545D7E"/>
                </a:solidFill>
              </a:rPr>
              <a:t> </a:t>
            </a:r>
            <a:r>
              <a:rPr lang="en-US" err="1">
                <a:solidFill>
                  <a:srgbClr val="545D7E"/>
                </a:solidFill>
              </a:rPr>
              <a:t>cho</a:t>
            </a:r>
            <a:r>
              <a:rPr lang="en-US">
                <a:solidFill>
                  <a:srgbClr val="545D7E"/>
                </a:solidFill>
              </a:rPr>
              <a:t> </a:t>
            </a:r>
            <a:r>
              <a:rPr lang="en-US" err="1">
                <a:solidFill>
                  <a:srgbClr val="545D7E"/>
                </a:solidFill>
              </a:rPr>
              <a:t>phép</a:t>
            </a:r>
            <a:r>
              <a:rPr lang="en-US">
                <a:solidFill>
                  <a:srgbClr val="545D7E"/>
                </a:solidFill>
              </a:rPr>
              <a:t> </a:t>
            </a:r>
            <a:r>
              <a:rPr lang="en-US" err="1">
                <a:solidFill>
                  <a:srgbClr val="545D7E"/>
                </a:solidFill>
              </a:rPr>
              <a:t>kẻ</a:t>
            </a:r>
            <a:r>
              <a:rPr lang="en-US">
                <a:solidFill>
                  <a:srgbClr val="545D7E"/>
                </a:solidFill>
              </a:rPr>
              <a:t> </a:t>
            </a:r>
            <a:r>
              <a:rPr lang="en-US" err="1">
                <a:solidFill>
                  <a:srgbClr val="545D7E"/>
                </a:solidFill>
              </a:rPr>
              <a:t>tấn</a:t>
            </a:r>
            <a:r>
              <a:rPr lang="en-US">
                <a:solidFill>
                  <a:srgbClr val="545D7E"/>
                </a:solidFill>
              </a:rPr>
              <a:t> </a:t>
            </a:r>
            <a:r>
              <a:rPr lang="en-US" err="1">
                <a:solidFill>
                  <a:srgbClr val="545D7E"/>
                </a:solidFill>
              </a:rPr>
              <a:t>công</a:t>
            </a:r>
            <a:r>
              <a:rPr lang="en-US">
                <a:solidFill>
                  <a:srgbClr val="545D7E"/>
                </a:solidFill>
              </a:rPr>
              <a:t> </a:t>
            </a:r>
            <a:r>
              <a:rPr lang="en-US" err="1">
                <a:solidFill>
                  <a:srgbClr val="545D7E"/>
                </a:solidFill>
              </a:rPr>
              <a:t>tiêm</a:t>
            </a:r>
            <a:r>
              <a:rPr lang="en-US">
                <a:solidFill>
                  <a:srgbClr val="545D7E"/>
                </a:solidFill>
              </a:rPr>
              <a:t> </a:t>
            </a:r>
            <a:r>
              <a:rPr lang="en-US" err="1">
                <a:solidFill>
                  <a:srgbClr val="545D7E"/>
                </a:solidFill>
              </a:rPr>
              <a:t>mã</a:t>
            </a:r>
            <a:r>
              <a:rPr lang="en-US">
                <a:solidFill>
                  <a:srgbClr val="545D7E"/>
                </a:solidFill>
              </a:rPr>
              <a:t> </a:t>
            </a:r>
            <a:r>
              <a:rPr lang="en-US" err="1">
                <a:solidFill>
                  <a:srgbClr val="545D7E"/>
                </a:solidFill>
              </a:rPr>
              <a:t>độc</a:t>
            </a:r>
            <a:r>
              <a:rPr lang="en-US">
                <a:solidFill>
                  <a:srgbClr val="545D7E"/>
                </a:solidFill>
              </a:rPr>
              <a:t> </a:t>
            </a:r>
            <a:r>
              <a:rPr lang="en-US" err="1">
                <a:solidFill>
                  <a:srgbClr val="545D7E"/>
                </a:solidFill>
              </a:rPr>
              <a:t>hoặc</a:t>
            </a:r>
            <a:r>
              <a:rPr lang="en-US">
                <a:solidFill>
                  <a:srgbClr val="545D7E"/>
                </a:solidFill>
              </a:rPr>
              <a:t> </a:t>
            </a:r>
            <a:r>
              <a:rPr lang="en-US" err="1">
                <a:solidFill>
                  <a:srgbClr val="545D7E"/>
                </a:solidFill>
              </a:rPr>
              <a:t>thay</a:t>
            </a:r>
            <a:r>
              <a:rPr lang="en-US">
                <a:solidFill>
                  <a:srgbClr val="545D7E"/>
                </a:solidFill>
              </a:rPr>
              <a:t> </a:t>
            </a:r>
            <a:r>
              <a:rPr lang="en-US" err="1">
                <a:solidFill>
                  <a:srgbClr val="545D7E"/>
                </a:solidFill>
              </a:rPr>
              <a:t>thế</a:t>
            </a:r>
            <a:r>
              <a:rPr lang="en-US">
                <a:solidFill>
                  <a:srgbClr val="545D7E"/>
                </a:solidFill>
              </a:rPr>
              <a:t> </a:t>
            </a:r>
            <a:r>
              <a:rPr lang="en-US" err="1">
                <a:solidFill>
                  <a:srgbClr val="545D7E"/>
                </a:solidFill>
              </a:rPr>
              <a:t>phần</a:t>
            </a:r>
            <a:r>
              <a:rPr lang="en-US">
                <a:solidFill>
                  <a:srgbClr val="545D7E"/>
                </a:solidFill>
              </a:rPr>
              <a:t> </a:t>
            </a:r>
            <a:r>
              <a:rPr lang="en-US" err="1">
                <a:solidFill>
                  <a:srgbClr val="545D7E"/>
                </a:solidFill>
              </a:rPr>
              <a:t>mềm</a:t>
            </a:r>
            <a:r>
              <a:rPr lang="en-US">
                <a:solidFill>
                  <a:srgbClr val="545D7E"/>
                </a:solidFill>
              </a:rPr>
              <a:t> </a:t>
            </a:r>
            <a:r>
              <a:rPr lang="en-US" err="1">
                <a:solidFill>
                  <a:srgbClr val="545D7E"/>
                </a:solidFill>
              </a:rPr>
              <a:t>chính</a:t>
            </a:r>
            <a:r>
              <a:rPr lang="en-US">
                <a:solidFill>
                  <a:srgbClr val="545D7E"/>
                </a:solidFill>
              </a:rPr>
              <a:t> </a:t>
            </a:r>
            <a:r>
              <a:rPr lang="en-US" err="1">
                <a:solidFill>
                  <a:srgbClr val="545D7E"/>
                </a:solidFill>
              </a:rPr>
              <a:t>thức</a:t>
            </a:r>
            <a:r>
              <a:rPr lang="en-US">
                <a:solidFill>
                  <a:srgbClr val="545D7E"/>
                </a:solidFill>
              </a:rPr>
              <a:t> </a:t>
            </a:r>
            <a:r>
              <a:rPr lang="en-US" err="1">
                <a:solidFill>
                  <a:srgbClr val="545D7E"/>
                </a:solidFill>
              </a:rPr>
              <a:t>bằng</a:t>
            </a:r>
            <a:r>
              <a:rPr lang="en-US">
                <a:solidFill>
                  <a:srgbClr val="545D7E"/>
                </a:solidFill>
              </a:rPr>
              <a:t> </a:t>
            </a:r>
            <a:r>
              <a:rPr lang="en-US" err="1">
                <a:solidFill>
                  <a:srgbClr val="545D7E"/>
                </a:solidFill>
              </a:rPr>
              <a:t>phần</a:t>
            </a:r>
            <a:r>
              <a:rPr lang="en-US">
                <a:solidFill>
                  <a:srgbClr val="545D7E"/>
                </a:solidFill>
              </a:rPr>
              <a:t> </a:t>
            </a:r>
            <a:r>
              <a:rPr lang="en-US" err="1">
                <a:solidFill>
                  <a:srgbClr val="545D7E"/>
                </a:solidFill>
              </a:rPr>
              <a:t>mềm</a:t>
            </a:r>
            <a:r>
              <a:rPr lang="en-US">
                <a:solidFill>
                  <a:srgbClr val="545D7E"/>
                </a:solidFill>
              </a:rPr>
              <a:t> </a:t>
            </a:r>
            <a:r>
              <a:rPr lang="en-US" err="1">
                <a:solidFill>
                  <a:srgbClr val="545D7E"/>
                </a:solidFill>
              </a:rPr>
              <a:t>độc</a:t>
            </a:r>
            <a:r>
              <a:rPr lang="en-US">
                <a:solidFill>
                  <a:srgbClr val="545D7E"/>
                </a:solidFill>
              </a:rPr>
              <a:t> </a:t>
            </a:r>
            <a:r>
              <a:rPr lang="en-US" err="1">
                <a:solidFill>
                  <a:srgbClr val="545D7E"/>
                </a:solidFill>
              </a:rPr>
              <a:t>hại</a:t>
            </a:r>
            <a:r>
              <a:rPr lang="en-US">
                <a:solidFill>
                  <a:srgbClr val="545D7E"/>
                </a:solidFill>
              </a:rPr>
              <a:t>.</a:t>
            </a:r>
            <a:endParaRPr lang="en-US"/>
          </a:p>
          <a:p>
            <a:pPr>
              <a:buNone/>
            </a:pPr>
            <a:r>
              <a:rPr lang="en-US" b="1">
                <a:solidFill>
                  <a:srgbClr val="001D35"/>
                </a:solidFill>
              </a:rPr>
              <a:t>5. </a:t>
            </a:r>
            <a:r>
              <a:rPr lang="en-US" b="1" err="1">
                <a:solidFill>
                  <a:srgbClr val="001D35"/>
                </a:solidFill>
              </a:rPr>
              <a:t>Sử</a:t>
            </a:r>
            <a:r>
              <a:rPr lang="en-US" b="1">
                <a:solidFill>
                  <a:srgbClr val="001D35"/>
                </a:solidFill>
              </a:rPr>
              <a:t> </a:t>
            </a:r>
            <a:r>
              <a:rPr lang="en-US" b="1" err="1">
                <a:solidFill>
                  <a:srgbClr val="001D35"/>
                </a:solidFill>
              </a:rPr>
              <a:t>dụng</a:t>
            </a:r>
            <a:r>
              <a:rPr lang="en-US" b="1">
                <a:solidFill>
                  <a:srgbClr val="001D35"/>
                </a:solidFill>
              </a:rPr>
              <a:t> </a:t>
            </a:r>
            <a:r>
              <a:rPr lang="en-US" b="1" err="1">
                <a:solidFill>
                  <a:srgbClr val="001D35"/>
                </a:solidFill>
              </a:rPr>
              <a:t>các</a:t>
            </a:r>
            <a:r>
              <a:rPr lang="en-US" b="1">
                <a:solidFill>
                  <a:srgbClr val="001D35"/>
                </a:solidFill>
              </a:rPr>
              <a:t> </a:t>
            </a:r>
            <a:r>
              <a:rPr lang="en-US" b="1" err="1">
                <a:solidFill>
                  <a:srgbClr val="001D35"/>
                </a:solidFill>
              </a:rPr>
              <a:t>thành</a:t>
            </a:r>
            <a:r>
              <a:rPr lang="en-US" b="1">
                <a:solidFill>
                  <a:srgbClr val="001D35"/>
                </a:solidFill>
              </a:rPr>
              <a:t> </a:t>
            </a:r>
            <a:r>
              <a:rPr lang="en-US" b="1" err="1">
                <a:solidFill>
                  <a:srgbClr val="001D35"/>
                </a:solidFill>
              </a:rPr>
              <a:t>phần</a:t>
            </a:r>
            <a:r>
              <a:rPr lang="en-US" b="1">
                <a:solidFill>
                  <a:srgbClr val="001D35"/>
                </a:solidFill>
              </a:rPr>
              <a:t> </a:t>
            </a:r>
            <a:r>
              <a:rPr lang="en-US" b="1" err="1">
                <a:solidFill>
                  <a:srgbClr val="001D35"/>
                </a:solidFill>
              </a:rPr>
              <a:t>lỗi</a:t>
            </a:r>
            <a:r>
              <a:rPr lang="en-US" b="1">
                <a:solidFill>
                  <a:srgbClr val="001D35"/>
                </a:solidFill>
              </a:rPr>
              <a:t> </a:t>
            </a:r>
            <a:r>
              <a:rPr lang="en-US" b="1" err="1">
                <a:solidFill>
                  <a:srgbClr val="001D35"/>
                </a:solidFill>
              </a:rPr>
              <a:t>thời</a:t>
            </a:r>
            <a:r>
              <a:rPr lang="en-US" b="1">
                <a:solidFill>
                  <a:srgbClr val="001D35"/>
                </a:solidFill>
              </a:rPr>
              <a:t> </a:t>
            </a:r>
            <a:r>
              <a:rPr lang="en-US" b="1" err="1">
                <a:solidFill>
                  <a:srgbClr val="001D35"/>
                </a:solidFill>
              </a:rPr>
              <a:t>hoặc</a:t>
            </a:r>
            <a:r>
              <a:rPr lang="en-US" b="1">
                <a:solidFill>
                  <a:srgbClr val="001D35"/>
                </a:solidFill>
              </a:rPr>
              <a:t> </a:t>
            </a:r>
            <a:r>
              <a:rPr lang="en-US" b="1" err="1">
                <a:solidFill>
                  <a:srgbClr val="001D35"/>
                </a:solidFill>
              </a:rPr>
              <a:t>không</a:t>
            </a:r>
            <a:r>
              <a:rPr lang="en-US" b="1">
                <a:solidFill>
                  <a:srgbClr val="001D35"/>
                </a:solidFill>
              </a:rPr>
              <a:t> an </a:t>
            </a:r>
            <a:r>
              <a:rPr lang="en-US" b="1" err="1">
                <a:solidFill>
                  <a:srgbClr val="001D35"/>
                </a:solidFill>
              </a:rPr>
              <a:t>toàn</a:t>
            </a:r>
            <a:r>
              <a:rPr lang="en-US" b="1">
                <a:solidFill>
                  <a:srgbClr val="001D35"/>
                </a:solidFill>
              </a:rPr>
              <a:t>:</a:t>
            </a:r>
            <a:endParaRPr lang="en-US"/>
          </a:p>
          <a:p>
            <a:pPr>
              <a:buNone/>
            </a:pPr>
            <a:r>
              <a:rPr lang="en-US">
                <a:solidFill>
                  <a:srgbClr val="545D7E"/>
                </a:solidFill>
              </a:rPr>
              <a:t>Các </a:t>
            </a:r>
            <a:r>
              <a:rPr lang="en-US" err="1">
                <a:solidFill>
                  <a:srgbClr val="545D7E"/>
                </a:solidFill>
              </a:rPr>
              <a:t>thành</a:t>
            </a:r>
            <a:r>
              <a:rPr lang="en-US">
                <a:solidFill>
                  <a:srgbClr val="545D7E"/>
                </a:solidFill>
              </a:rPr>
              <a:t> </a:t>
            </a:r>
            <a:r>
              <a:rPr lang="en-US" err="1">
                <a:solidFill>
                  <a:srgbClr val="545D7E"/>
                </a:solidFill>
              </a:rPr>
              <a:t>phần</a:t>
            </a:r>
            <a:r>
              <a:rPr lang="en-US">
                <a:solidFill>
                  <a:srgbClr val="545D7E"/>
                </a:solidFill>
              </a:rPr>
              <a:t> </a:t>
            </a:r>
            <a:r>
              <a:rPr lang="en-US" err="1">
                <a:solidFill>
                  <a:srgbClr val="545D7E"/>
                </a:solidFill>
              </a:rPr>
              <a:t>của</a:t>
            </a:r>
            <a:r>
              <a:rPr lang="en-US">
                <a:solidFill>
                  <a:srgbClr val="545D7E"/>
                </a:solidFill>
              </a:rPr>
              <a:t> </a:t>
            </a:r>
            <a:r>
              <a:rPr lang="en-US" err="1">
                <a:solidFill>
                  <a:srgbClr val="545D7E"/>
                </a:solidFill>
              </a:rPr>
              <a:t>bên</a:t>
            </a:r>
            <a:r>
              <a:rPr lang="en-US">
                <a:solidFill>
                  <a:srgbClr val="545D7E"/>
                </a:solidFill>
              </a:rPr>
              <a:t> </a:t>
            </a:r>
            <a:r>
              <a:rPr lang="en-US" err="1">
                <a:solidFill>
                  <a:srgbClr val="545D7E"/>
                </a:solidFill>
              </a:rPr>
              <a:t>thứ</a:t>
            </a:r>
            <a:r>
              <a:rPr lang="en-US">
                <a:solidFill>
                  <a:srgbClr val="545D7E"/>
                </a:solidFill>
              </a:rPr>
              <a:t> </a:t>
            </a:r>
            <a:r>
              <a:rPr lang="en-US" err="1">
                <a:solidFill>
                  <a:srgbClr val="545D7E"/>
                </a:solidFill>
              </a:rPr>
              <a:t>ba</a:t>
            </a:r>
            <a:r>
              <a:rPr lang="en-US">
                <a:solidFill>
                  <a:srgbClr val="545D7E"/>
                </a:solidFill>
              </a:rPr>
              <a:t>, </a:t>
            </a:r>
            <a:r>
              <a:rPr lang="en-US" err="1">
                <a:solidFill>
                  <a:srgbClr val="545D7E"/>
                </a:solidFill>
              </a:rPr>
              <a:t>như</a:t>
            </a:r>
            <a:r>
              <a:rPr lang="en-US">
                <a:solidFill>
                  <a:srgbClr val="545D7E"/>
                </a:solidFill>
              </a:rPr>
              <a:t> </a:t>
            </a:r>
            <a:r>
              <a:rPr lang="en-US" err="1">
                <a:solidFill>
                  <a:srgbClr val="545D7E"/>
                </a:solidFill>
              </a:rPr>
              <a:t>thư</a:t>
            </a:r>
            <a:r>
              <a:rPr lang="en-US">
                <a:solidFill>
                  <a:srgbClr val="545D7E"/>
                </a:solidFill>
              </a:rPr>
              <a:t> </a:t>
            </a:r>
            <a:r>
              <a:rPr lang="en-US" err="1">
                <a:solidFill>
                  <a:srgbClr val="545D7E"/>
                </a:solidFill>
              </a:rPr>
              <a:t>viện</a:t>
            </a:r>
            <a:r>
              <a:rPr lang="en-US">
                <a:solidFill>
                  <a:srgbClr val="545D7E"/>
                </a:solidFill>
              </a:rPr>
              <a:t> </a:t>
            </a:r>
            <a:r>
              <a:rPr lang="en-US" err="1">
                <a:solidFill>
                  <a:srgbClr val="545D7E"/>
                </a:solidFill>
              </a:rPr>
              <a:t>phần</a:t>
            </a:r>
            <a:r>
              <a:rPr lang="en-US">
                <a:solidFill>
                  <a:srgbClr val="545D7E"/>
                </a:solidFill>
              </a:rPr>
              <a:t> </a:t>
            </a:r>
            <a:r>
              <a:rPr lang="en-US" err="1">
                <a:solidFill>
                  <a:srgbClr val="545D7E"/>
                </a:solidFill>
              </a:rPr>
              <a:t>mềm</a:t>
            </a:r>
            <a:r>
              <a:rPr lang="en-US">
                <a:solidFill>
                  <a:srgbClr val="545D7E"/>
                </a:solidFill>
              </a:rPr>
              <a:t> </a:t>
            </a:r>
            <a:r>
              <a:rPr lang="en-US" err="1">
                <a:solidFill>
                  <a:srgbClr val="545D7E"/>
                </a:solidFill>
              </a:rPr>
              <a:t>hoặc</a:t>
            </a:r>
            <a:r>
              <a:rPr lang="en-US">
                <a:solidFill>
                  <a:srgbClr val="545D7E"/>
                </a:solidFill>
              </a:rPr>
              <a:t> </a:t>
            </a:r>
            <a:r>
              <a:rPr lang="en-US" err="1">
                <a:solidFill>
                  <a:srgbClr val="545D7E"/>
                </a:solidFill>
              </a:rPr>
              <a:t>phần</a:t>
            </a:r>
            <a:r>
              <a:rPr lang="en-US">
                <a:solidFill>
                  <a:srgbClr val="545D7E"/>
                </a:solidFill>
              </a:rPr>
              <a:t> </a:t>
            </a:r>
            <a:r>
              <a:rPr lang="en-US" err="1">
                <a:solidFill>
                  <a:srgbClr val="545D7E"/>
                </a:solidFill>
              </a:rPr>
              <a:t>cứng</a:t>
            </a:r>
            <a:r>
              <a:rPr lang="en-US">
                <a:solidFill>
                  <a:srgbClr val="545D7E"/>
                </a:solidFill>
              </a:rPr>
              <a:t>, </a:t>
            </a:r>
            <a:r>
              <a:rPr lang="en-US" err="1">
                <a:solidFill>
                  <a:srgbClr val="545D7E"/>
                </a:solidFill>
              </a:rPr>
              <a:t>có</a:t>
            </a:r>
            <a:r>
              <a:rPr lang="en-US">
                <a:solidFill>
                  <a:srgbClr val="545D7E"/>
                </a:solidFill>
              </a:rPr>
              <a:t> </a:t>
            </a:r>
            <a:r>
              <a:rPr lang="en-US" err="1">
                <a:solidFill>
                  <a:srgbClr val="545D7E"/>
                </a:solidFill>
              </a:rPr>
              <a:t>thể</a:t>
            </a:r>
            <a:r>
              <a:rPr lang="en-US">
                <a:solidFill>
                  <a:srgbClr val="545D7E"/>
                </a:solidFill>
              </a:rPr>
              <a:t> </a:t>
            </a:r>
            <a:r>
              <a:rPr lang="en-US" err="1">
                <a:solidFill>
                  <a:srgbClr val="545D7E"/>
                </a:solidFill>
              </a:rPr>
              <a:t>chứa</a:t>
            </a:r>
            <a:r>
              <a:rPr lang="en-US">
                <a:solidFill>
                  <a:srgbClr val="545D7E"/>
                </a:solidFill>
              </a:rPr>
              <a:t> </a:t>
            </a:r>
            <a:r>
              <a:rPr lang="en-US" err="1">
                <a:solidFill>
                  <a:srgbClr val="545D7E"/>
                </a:solidFill>
              </a:rPr>
              <a:t>các</a:t>
            </a:r>
            <a:r>
              <a:rPr lang="en-US">
                <a:solidFill>
                  <a:srgbClr val="545D7E"/>
                </a:solidFill>
              </a:rPr>
              <a:t> </a:t>
            </a:r>
            <a:r>
              <a:rPr lang="en-US" err="1">
                <a:solidFill>
                  <a:srgbClr val="545D7E"/>
                </a:solidFill>
              </a:rPr>
              <a:t>lỗ</a:t>
            </a:r>
            <a:r>
              <a:rPr lang="en-US">
                <a:solidFill>
                  <a:srgbClr val="545D7E"/>
                </a:solidFill>
              </a:rPr>
              <a:t> </a:t>
            </a:r>
            <a:r>
              <a:rPr lang="en-US" err="1">
                <a:solidFill>
                  <a:srgbClr val="545D7E"/>
                </a:solidFill>
              </a:rPr>
              <a:t>hổng</a:t>
            </a:r>
            <a:r>
              <a:rPr lang="en-US">
                <a:solidFill>
                  <a:srgbClr val="545D7E"/>
                </a:solidFill>
              </a:rPr>
              <a:t> </a:t>
            </a:r>
            <a:r>
              <a:rPr lang="en-US" err="1">
                <a:solidFill>
                  <a:srgbClr val="545D7E"/>
                </a:solidFill>
              </a:rPr>
              <a:t>bảo</a:t>
            </a:r>
            <a:r>
              <a:rPr lang="en-US">
                <a:solidFill>
                  <a:srgbClr val="545D7E"/>
                </a:solidFill>
              </a:rPr>
              <a:t> </a:t>
            </a:r>
            <a:r>
              <a:rPr lang="en-US" err="1">
                <a:solidFill>
                  <a:srgbClr val="545D7E"/>
                </a:solidFill>
              </a:rPr>
              <a:t>mật</a:t>
            </a:r>
            <a:r>
              <a:rPr lang="en-US">
                <a:solidFill>
                  <a:srgbClr val="545D7E"/>
                </a:solidFill>
              </a:rPr>
              <a:t> </a:t>
            </a:r>
            <a:r>
              <a:rPr lang="en-US" err="1">
                <a:solidFill>
                  <a:srgbClr val="545D7E"/>
                </a:solidFill>
              </a:rPr>
              <a:t>đã</a:t>
            </a:r>
            <a:r>
              <a:rPr lang="en-US">
                <a:solidFill>
                  <a:srgbClr val="545D7E"/>
                </a:solidFill>
              </a:rPr>
              <a:t> </a:t>
            </a:r>
            <a:r>
              <a:rPr lang="en-US" err="1">
                <a:solidFill>
                  <a:srgbClr val="545D7E"/>
                </a:solidFill>
              </a:rPr>
              <a:t>biết</a:t>
            </a:r>
            <a:r>
              <a:rPr lang="en-US">
                <a:solidFill>
                  <a:srgbClr val="545D7E"/>
                </a:solidFill>
              </a:rPr>
              <a:t> </a:t>
            </a:r>
            <a:r>
              <a:rPr lang="en-US" err="1">
                <a:solidFill>
                  <a:srgbClr val="545D7E"/>
                </a:solidFill>
              </a:rPr>
              <a:t>nếu</a:t>
            </a:r>
            <a:r>
              <a:rPr lang="en-US">
                <a:solidFill>
                  <a:srgbClr val="545D7E"/>
                </a:solidFill>
              </a:rPr>
              <a:t> </a:t>
            </a:r>
            <a:r>
              <a:rPr lang="en-US" err="1">
                <a:solidFill>
                  <a:srgbClr val="545D7E"/>
                </a:solidFill>
              </a:rPr>
              <a:t>không</a:t>
            </a:r>
            <a:r>
              <a:rPr lang="en-US">
                <a:solidFill>
                  <a:srgbClr val="545D7E"/>
                </a:solidFill>
              </a:rPr>
              <a:t> </a:t>
            </a:r>
            <a:r>
              <a:rPr lang="en-US" err="1">
                <a:solidFill>
                  <a:srgbClr val="545D7E"/>
                </a:solidFill>
              </a:rPr>
              <a:t>được</a:t>
            </a:r>
            <a:r>
              <a:rPr lang="en-US">
                <a:solidFill>
                  <a:srgbClr val="545D7E"/>
                </a:solidFill>
              </a:rPr>
              <a:t> </a:t>
            </a:r>
            <a:r>
              <a:rPr lang="en-US" err="1">
                <a:solidFill>
                  <a:srgbClr val="545D7E"/>
                </a:solidFill>
              </a:rPr>
              <a:t>cập</a:t>
            </a:r>
            <a:r>
              <a:rPr lang="en-US">
                <a:solidFill>
                  <a:srgbClr val="545D7E"/>
                </a:solidFill>
              </a:rPr>
              <a:t> </a:t>
            </a:r>
            <a:r>
              <a:rPr lang="en-US" err="1">
                <a:solidFill>
                  <a:srgbClr val="545D7E"/>
                </a:solidFill>
              </a:rPr>
              <a:t>nhật</a:t>
            </a:r>
            <a:r>
              <a:rPr lang="en-US">
                <a:solidFill>
                  <a:srgbClr val="545D7E"/>
                </a:solidFill>
              </a:rPr>
              <a:t> </a:t>
            </a:r>
            <a:r>
              <a:rPr lang="en-US" err="1">
                <a:solidFill>
                  <a:srgbClr val="545D7E"/>
                </a:solidFill>
              </a:rPr>
              <a:t>thường</a:t>
            </a:r>
            <a:r>
              <a:rPr lang="en-US">
                <a:solidFill>
                  <a:srgbClr val="545D7E"/>
                </a:solidFill>
              </a:rPr>
              <a:t> </a:t>
            </a:r>
            <a:r>
              <a:rPr lang="en-US" err="1">
                <a:solidFill>
                  <a:srgbClr val="545D7E"/>
                </a:solidFill>
              </a:rPr>
              <a:t>xuyên</a:t>
            </a:r>
            <a:r>
              <a:rPr lang="en-US">
                <a:solidFill>
                  <a:srgbClr val="545D7E"/>
                </a:solidFill>
              </a:rPr>
              <a:t>.</a:t>
            </a:r>
            <a:endParaRPr lang="en-US"/>
          </a:p>
          <a:p>
            <a:pPr>
              <a:buNone/>
            </a:pPr>
            <a:r>
              <a:rPr lang="en-US" b="1">
                <a:solidFill>
                  <a:srgbClr val="001D35"/>
                </a:solidFill>
              </a:rPr>
              <a:t>6. Bảo </a:t>
            </a:r>
            <a:r>
              <a:rPr lang="en-US" b="1" err="1">
                <a:solidFill>
                  <a:srgbClr val="001D35"/>
                </a:solidFill>
              </a:rPr>
              <a:t>vệ</a:t>
            </a:r>
            <a:r>
              <a:rPr lang="en-US" b="1">
                <a:solidFill>
                  <a:srgbClr val="001D35"/>
                </a:solidFill>
              </a:rPr>
              <a:t> </a:t>
            </a:r>
            <a:r>
              <a:rPr lang="en-US" b="1" err="1">
                <a:solidFill>
                  <a:srgbClr val="001D35"/>
                </a:solidFill>
              </a:rPr>
              <a:t>quyền</a:t>
            </a:r>
            <a:r>
              <a:rPr lang="en-US" b="1">
                <a:solidFill>
                  <a:srgbClr val="001D35"/>
                </a:solidFill>
              </a:rPr>
              <a:t> </a:t>
            </a:r>
            <a:r>
              <a:rPr lang="en-US" b="1" err="1">
                <a:solidFill>
                  <a:srgbClr val="001D35"/>
                </a:solidFill>
              </a:rPr>
              <a:t>riêng</a:t>
            </a:r>
            <a:r>
              <a:rPr lang="en-US" b="1">
                <a:solidFill>
                  <a:srgbClr val="001D35"/>
                </a:solidFill>
              </a:rPr>
              <a:t> </a:t>
            </a:r>
            <a:r>
              <a:rPr lang="en-US" b="1" err="1">
                <a:solidFill>
                  <a:srgbClr val="001D35"/>
                </a:solidFill>
              </a:rPr>
              <a:t>tư</a:t>
            </a:r>
            <a:r>
              <a:rPr lang="en-US" b="1">
                <a:solidFill>
                  <a:srgbClr val="001D35"/>
                </a:solidFill>
              </a:rPr>
              <a:t> </a:t>
            </a:r>
            <a:r>
              <a:rPr lang="en-US" b="1" err="1">
                <a:solidFill>
                  <a:srgbClr val="001D35"/>
                </a:solidFill>
              </a:rPr>
              <a:t>không</a:t>
            </a:r>
            <a:r>
              <a:rPr lang="en-US" b="1">
                <a:solidFill>
                  <a:srgbClr val="001D35"/>
                </a:solidFill>
              </a:rPr>
              <a:t> </a:t>
            </a:r>
            <a:r>
              <a:rPr lang="en-US" b="1" err="1">
                <a:solidFill>
                  <a:srgbClr val="001D35"/>
                </a:solidFill>
              </a:rPr>
              <a:t>đầy</a:t>
            </a:r>
            <a:r>
              <a:rPr lang="en-US" b="1">
                <a:solidFill>
                  <a:srgbClr val="001D35"/>
                </a:solidFill>
              </a:rPr>
              <a:t> </a:t>
            </a:r>
            <a:r>
              <a:rPr lang="en-US" b="1" err="1">
                <a:solidFill>
                  <a:srgbClr val="001D35"/>
                </a:solidFill>
              </a:rPr>
              <a:t>đủ</a:t>
            </a:r>
            <a:r>
              <a:rPr lang="en-US" b="1">
                <a:solidFill>
                  <a:srgbClr val="001D35"/>
                </a:solidFill>
              </a:rPr>
              <a:t>:</a:t>
            </a:r>
            <a:endParaRPr lang="en-US"/>
          </a:p>
          <a:p>
            <a:pPr>
              <a:buNone/>
            </a:pPr>
            <a:r>
              <a:rPr lang="en-US" err="1">
                <a:solidFill>
                  <a:srgbClr val="545D7E"/>
                </a:solidFill>
              </a:rPr>
              <a:t>Nhiều</a:t>
            </a:r>
            <a:r>
              <a:rPr lang="en-US">
                <a:solidFill>
                  <a:srgbClr val="545D7E"/>
                </a:solidFill>
              </a:rPr>
              <a:t> </a:t>
            </a:r>
            <a:r>
              <a:rPr lang="en-US" err="1">
                <a:solidFill>
                  <a:srgbClr val="545D7E"/>
                </a:solidFill>
              </a:rPr>
              <a:t>thiết</a:t>
            </a:r>
            <a:r>
              <a:rPr lang="en-US">
                <a:solidFill>
                  <a:srgbClr val="545D7E"/>
                </a:solidFill>
              </a:rPr>
              <a:t> </a:t>
            </a:r>
            <a:r>
              <a:rPr lang="en-US" err="1">
                <a:solidFill>
                  <a:srgbClr val="545D7E"/>
                </a:solidFill>
              </a:rPr>
              <a:t>bị</a:t>
            </a:r>
            <a:r>
              <a:rPr lang="en-US">
                <a:solidFill>
                  <a:srgbClr val="545D7E"/>
                </a:solidFill>
              </a:rPr>
              <a:t> IoT </a:t>
            </a:r>
            <a:r>
              <a:rPr lang="en-US" err="1">
                <a:solidFill>
                  <a:srgbClr val="545D7E"/>
                </a:solidFill>
              </a:rPr>
              <a:t>thu</a:t>
            </a:r>
            <a:r>
              <a:rPr lang="en-US">
                <a:solidFill>
                  <a:srgbClr val="545D7E"/>
                </a:solidFill>
              </a:rPr>
              <a:t> </a:t>
            </a:r>
            <a:r>
              <a:rPr lang="en-US" err="1">
                <a:solidFill>
                  <a:srgbClr val="545D7E"/>
                </a:solidFill>
              </a:rPr>
              <a:t>thập</a:t>
            </a:r>
            <a:r>
              <a:rPr lang="en-US">
                <a:solidFill>
                  <a:srgbClr val="545D7E"/>
                </a:solidFill>
              </a:rPr>
              <a:t> </a:t>
            </a:r>
            <a:r>
              <a:rPr lang="en-US" err="1">
                <a:solidFill>
                  <a:srgbClr val="545D7E"/>
                </a:solidFill>
              </a:rPr>
              <a:t>dữ</a:t>
            </a:r>
            <a:r>
              <a:rPr lang="en-US">
                <a:solidFill>
                  <a:srgbClr val="545D7E"/>
                </a:solidFill>
              </a:rPr>
              <a:t> </a:t>
            </a:r>
            <a:r>
              <a:rPr lang="en-US" err="1">
                <a:solidFill>
                  <a:srgbClr val="545D7E"/>
                </a:solidFill>
              </a:rPr>
              <a:t>liệu</a:t>
            </a:r>
            <a:r>
              <a:rPr lang="en-US">
                <a:solidFill>
                  <a:srgbClr val="545D7E"/>
                </a:solidFill>
              </a:rPr>
              <a:t> </a:t>
            </a:r>
            <a:r>
              <a:rPr lang="en-US" err="1">
                <a:solidFill>
                  <a:srgbClr val="545D7E"/>
                </a:solidFill>
              </a:rPr>
              <a:t>cá</a:t>
            </a:r>
            <a:r>
              <a:rPr lang="en-US">
                <a:solidFill>
                  <a:srgbClr val="545D7E"/>
                </a:solidFill>
              </a:rPr>
              <a:t> </a:t>
            </a:r>
            <a:r>
              <a:rPr lang="en-US" err="1">
                <a:solidFill>
                  <a:srgbClr val="545D7E"/>
                </a:solidFill>
              </a:rPr>
              <a:t>nhân</a:t>
            </a:r>
            <a:r>
              <a:rPr lang="en-US">
                <a:solidFill>
                  <a:srgbClr val="545D7E"/>
                </a:solidFill>
              </a:rPr>
              <a:t> </a:t>
            </a:r>
            <a:r>
              <a:rPr lang="en-US" err="1">
                <a:solidFill>
                  <a:srgbClr val="545D7E"/>
                </a:solidFill>
              </a:rPr>
              <a:t>nhưng</a:t>
            </a:r>
            <a:r>
              <a:rPr lang="en-US">
                <a:solidFill>
                  <a:srgbClr val="545D7E"/>
                </a:solidFill>
              </a:rPr>
              <a:t> </a:t>
            </a:r>
            <a:r>
              <a:rPr lang="en-US" err="1">
                <a:solidFill>
                  <a:srgbClr val="545D7E"/>
                </a:solidFill>
              </a:rPr>
              <a:t>không</a:t>
            </a:r>
            <a:r>
              <a:rPr lang="en-US">
                <a:solidFill>
                  <a:srgbClr val="545D7E"/>
                </a:solidFill>
              </a:rPr>
              <a:t> </a:t>
            </a:r>
            <a:r>
              <a:rPr lang="en-US" err="1">
                <a:solidFill>
                  <a:srgbClr val="545D7E"/>
                </a:solidFill>
              </a:rPr>
              <a:t>có</a:t>
            </a:r>
            <a:r>
              <a:rPr lang="en-US">
                <a:solidFill>
                  <a:srgbClr val="545D7E"/>
                </a:solidFill>
              </a:rPr>
              <a:t> </a:t>
            </a:r>
            <a:r>
              <a:rPr lang="en-US" err="1">
                <a:solidFill>
                  <a:srgbClr val="545D7E"/>
                </a:solidFill>
              </a:rPr>
              <a:t>các</a:t>
            </a:r>
            <a:r>
              <a:rPr lang="en-US">
                <a:solidFill>
                  <a:srgbClr val="545D7E"/>
                </a:solidFill>
              </a:rPr>
              <a:t> </a:t>
            </a:r>
            <a:r>
              <a:rPr lang="en-US" err="1">
                <a:solidFill>
                  <a:srgbClr val="545D7E"/>
                </a:solidFill>
              </a:rPr>
              <a:t>biện</a:t>
            </a:r>
            <a:r>
              <a:rPr lang="en-US">
                <a:solidFill>
                  <a:srgbClr val="545D7E"/>
                </a:solidFill>
              </a:rPr>
              <a:t> </a:t>
            </a:r>
            <a:r>
              <a:rPr lang="en-US" err="1">
                <a:solidFill>
                  <a:srgbClr val="545D7E"/>
                </a:solidFill>
              </a:rPr>
              <a:t>pháp</a:t>
            </a:r>
            <a:r>
              <a:rPr lang="en-US">
                <a:solidFill>
                  <a:srgbClr val="545D7E"/>
                </a:solidFill>
              </a:rPr>
              <a:t> </a:t>
            </a:r>
            <a:r>
              <a:rPr lang="en-US" err="1">
                <a:solidFill>
                  <a:srgbClr val="545D7E"/>
                </a:solidFill>
              </a:rPr>
              <a:t>bảo</a:t>
            </a:r>
            <a:r>
              <a:rPr lang="en-US">
                <a:solidFill>
                  <a:srgbClr val="545D7E"/>
                </a:solidFill>
              </a:rPr>
              <a:t> </a:t>
            </a:r>
            <a:r>
              <a:rPr lang="en-US" err="1">
                <a:solidFill>
                  <a:srgbClr val="545D7E"/>
                </a:solidFill>
              </a:rPr>
              <a:t>vệ</a:t>
            </a:r>
            <a:r>
              <a:rPr lang="en-US">
                <a:solidFill>
                  <a:srgbClr val="545D7E"/>
                </a:solidFill>
              </a:rPr>
              <a:t> </a:t>
            </a:r>
            <a:r>
              <a:rPr lang="en-US" err="1">
                <a:solidFill>
                  <a:srgbClr val="545D7E"/>
                </a:solidFill>
              </a:rPr>
              <a:t>quyền</a:t>
            </a:r>
            <a:r>
              <a:rPr lang="en-US">
                <a:solidFill>
                  <a:srgbClr val="545D7E"/>
                </a:solidFill>
              </a:rPr>
              <a:t> </a:t>
            </a:r>
            <a:r>
              <a:rPr lang="en-US" err="1">
                <a:solidFill>
                  <a:srgbClr val="545D7E"/>
                </a:solidFill>
              </a:rPr>
              <a:t>riêng</a:t>
            </a:r>
            <a:r>
              <a:rPr lang="en-US">
                <a:solidFill>
                  <a:srgbClr val="545D7E"/>
                </a:solidFill>
              </a:rPr>
              <a:t> </a:t>
            </a:r>
            <a:r>
              <a:rPr lang="en-US" err="1">
                <a:solidFill>
                  <a:srgbClr val="545D7E"/>
                </a:solidFill>
              </a:rPr>
              <a:t>tư</a:t>
            </a:r>
            <a:r>
              <a:rPr lang="en-US">
                <a:solidFill>
                  <a:srgbClr val="545D7E"/>
                </a:solidFill>
              </a:rPr>
              <a:t> </a:t>
            </a:r>
            <a:r>
              <a:rPr lang="en-US" err="1">
                <a:solidFill>
                  <a:srgbClr val="545D7E"/>
                </a:solidFill>
              </a:rPr>
              <a:t>đầy</a:t>
            </a:r>
            <a:r>
              <a:rPr lang="en-US">
                <a:solidFill>
                  <a:srgbClr val="545D7E"/>
                </a:solidFill>
              </a:rPr>
              <a:t> </a:t>
            </a:r>
            <a:r>
              <a:rPr lang="en-US" err="1">
                <a:solidFill>
                  <a:srgbClr val="545D7E"/>
                </a:solidFill>
              </a:rPr>
              <a:t>đủ</a:t>
            </a:r>
            <a:r>
              <a:rPr lang="en-US">
                <a:solidFill>
                  <a:srgbClr val="545D7E"/>
                </a:solidFill>
              </a:rPr>
              <a:t>, </a:t>
            </a:r>
            <a:r>
              <a:rPr lang="en-US" err="1">
                <a:solidFill>
                  <a:srgbClr val="545D7E"/>
                </a:solidFill>
              </a:rPr>
              <a:t>khiến</a:t>
            </a:r>
            <a:r>
              <a:rPr lang="en-US">
                <a:solidFill>
                  <a:srgbClr val="545D7E"/>
                </a:solidFill>
              </a:rPr>
              <a:t> </a:t>
            </a:r>
            <a:r>
              <a:rPr lang="en-US" err="1">
                <a:solidFill>
                  <a:srgbClr val="545D7E"/>
                </a:solidFill>
              </a:rPr>
              <a:t>dữ</a:t>
            </a:r>
            <a:r>
              <a:rPr lang="en-US">
                <a:solidFill>
                  <a:srgbClr val="545D7E"/>
                </a:solidFill>
              </a:rPr>
              <a:t> </a:t>
            </a:r>
            <a:r>
              <a:rPr lang="en-US" err="1">
                <a:solidFill>
                  <a:srgbClr val="545D7E"/>
                </a:solidFill>
              </a:rPr>
              <a:t>liệu</a:t>
            </a:r>
            <a:r>
              <a:rPr lang="en-US">
                <a:solidFill>
                  <a:srgbClr val="545D7E"/>
                </a:solidFill>
              </a:rPr>
              <a:t> </a:t>
            </a:r>
            <a:r>
              <a:rPr lang="en-US" err="1">
                <a:solidFill>
                  <a:srgbClr val="545D7E"/>
                </a:solidFill>
              </a:rPr>
              <a:t>dễ</a:t>
            </a:r>
            <a:r>
              <a:rPr lang="en-US">
                <a:solidFill>
                  <a:srgbClr val="545D7E"/>
                </a:solidFill>
              </a:rPr>
              <a:t> </a:t>
            </a:r>
            <a:r>
              <a:rPr lang="en-US" err="1">
                <a:solidFill>
                  <a:srgbClr val="545D7E"/>
                </a:solidFill>
              </a:rPr>
              <a:t>bị</a:t>
            </a:r>
            <a:r>
              <a:rPr lang="en-US">
                <a:solidFill>
                  <a:srgbClr val="545D7E"/>
                </a:solidFill>
              </a:rPr>
              <a:t> </a:t>
            </a:r>
            <a:r>
              <a:rPr lang="en-US" err="1">
                <a:solidFill>
                  <a:srgbClr val="545D7E"/>
                </a:solidFill>
              </a:rPr>
              <a:t>đánh</a:t>
            </a:r>
            <a:r>
              <a:rPr lang="en-US">
                <a:solidFill>
                  <a:srgbClr val="545D7E"/>
                </a:solidFill>
              </a:rPr>
              <a:t> </a:t>
            </a:r>
            <a:r>
              <a:rPr lang="en-US" err="1">
                <a:solidFill>
                  <a:srgbClr val="545D7E"/>
                </a:solidFill>
              </a:rPr>
              <a:t>cắp</a:t>
            </a:r>
            <a:r>
              <a:rPr lang="en-US">
                <a:solidFill>
                  <a:srgbClr val="545D7E"/>
                </a:solidFill>
              </a:rPr>
              <a:t> </a:t>
            </a:r>
            <a:r>
              <a:rPr lang="en-US" err="1">
                <a:solidFill>
                  <a:srgbClr val="545D7E"/>
                </a:solidFill>
              </a:rPr>
              <a:t>hoặc</a:t>
            </a:r>
            <a:r>
              <a:rPr lang="en-US">
                <a:solidFill>
                  <a:srgbClr val="545D7E"/>
                </a:solidFill>
              </a:rPr>
              <a:t> </a:t>
            </a:r>
            <a:r>
              <a:rPr lang="en-US" err="1">
                <a:solidFill>
                  <a:srgbClr val="545D7E"/>
                </a:solidFill>
              </a:rPr>
              <a:t>lạm</a:t>
            </a:r>
            <a:r>
              <a:rPr lang="en-US">
                <a:solidFill>
                  <a:srgbClr val="545D7E"/>
                </a:solidFill>
              </a:rPr>
              <a:t> </a:t>
            </a:r>
            <a:r>
              <a:rPr lang="en-US" err="1">
                <a:solidFill>
                  <a:srgbClr val="545D7E"/>
                </a:solidFill>
              </a:rPr>
              <a:t>dụng</a:t>
            </a:r>
            <a:r>
              <a:rPr lang="en-US">
                <a:solidFill>
                  <a:srgbClr val="545D7E"/>
                </a:solidFill>
              </a:rPr>
              <a:t>.</a:t>
            </a:r>
            <a:endParaRPr lang="en-US"/>
          </a:p>
          <a:p>
            <a:pPr>
              <a:buNone/>
            </a:pPr>
            <a:r>
              <a:rPr lang="en-US" b="1">
                <a:solidFill>
                  <a:srgbClr val="001D35"/>
                </a:solidFill>
              </a:rPr>
              <a:t>7. </a:t>
            </a:r>
            <a:r>
              <a:rPr lang="en-US" b="1" err="1">
                <a:solidFill>
                  <a:srgbClr val="001D35"/>
                </a:solidFill>
              </a:rPr>
              <a:t>Truyền</a:t>
            </a:r>
            <a:r>
              <a:rPr lang="en-US" b="1">
                <a:solidFill>
                  <a:srgbClr val="001D35"/>
                </a:solidFill>
              </a:rPr>
              <a:t> </a:t>
            </a:r>
            <a:r>
              <a:rPr lang="en-US" b="1" err="1">
                <a:solidFill>
                  <a:srgbClr val="001D35"/>
                </a:solidFill>
              </a:rPr>
              <a:t>và</a:t>
            </a:r>
            <a:r>
              <a:rPr lang="en-US" b="1">
                <a:solidFill>
                  <a:srgbClr val="001D35"/>
                </a:solidFill>
              </a:rPr>
              <a:t> </a:t>
            </a:r>
            <a:r>
              <a:rPr lang="en-US" b="1" err="1">
                <a:solidFill>
                  <a:srgbClr val="001D35"/>
                </a:solidFill>
              </a:rPr>
              <a:t>lưu</a:t>
            </a:r>
            <a:r>
              <a:rPr lang="en-US" b="1">
                <a:solidFill>
                  <a:srgbClr val="001D35"/>
                </a:solidFill>
              </a:rPr>
              <a:t> </a:t>
            </a:r>
            <a:r>
              <a:rPr lang="en-US" b="1" err="1">
                <a:solidFill>
                  <a:srgbClr val="001D35"/>
                </a:solidFill>
              </a:rPr>
              <a:t>trữ</a:t>
            </a:r>
            <a:r>
              <a:rPr lang="en-US" b="1">
                <a:solidFill>
                  <a:srgbClr val="001D35"/>
                </a:solidFill>
              </a:rPr>
              <a:t> </a:t>
            </a:r>
            <a:r>
              <a:rPr lang="en-US" b="1" err="1">
                <a:solidFill>
                  <a:srgbClr val="001D35"/>
                </a:solidFill>
              </a:rPr>
              <a:t>dữ</a:t>
            </a:r>
            <a:r>
              <a:rPr lang="en-US" b="1">
                <a:solidFill>
                  <a:srgbClr val="001D35"/>
                </a:solidFill>
              </a:rPr>
              <a:t> </a:t>
            </a:r>
            <a:r>
              <a:rPr lang="en-US" b="1" err="1">
                <a:solidFill>
                  <a:srgbClr val="001D35"/>
                </a:solidFill>
              </a:rPr>
              <a:t>liệu</a:t>
            </a:r>
            <a:r>
              <a:rPr lang="en-US" b="1">
                <a:solidFill>
                  <a:srgbClr val="001D35"/>
                </a:solidFill>
              </a:rPr>
              <a:t> </a:t>
            </a:r>
            <a:r>
              <a:rPr lang="en-US" b="1" err="1">
                <a:solidFill>
                  <a:srgbClr val="001D35"/>
                </a:solidFill>
              </a:rPr>
              <a:t>không</a:t>
            </a:r>
            <a:r>
              <a:rPr lang="en-US" b="1">
                <a:solidFill>
                  <a:srgbClr val="001D35"/>
                </a:solidFill>
              </a:rPr>
              <a:t> an </a:t>
            </a:r>
            <a:r>
              <a:rPr lang="en-US" b="1" err="1">
                <a:solidFill>
                  <a:srgbClr val="001D35"/>
                </a:solidFill>
              </a:rPr>
              <a:t>toàn</a:t>
            </a:r>
            <a:r>
              <a:rPr lang="en-US" b="1">
                <a:solidFill>
                  <a:srgbClr val="001D35"/>
                </a:solidFill>
              </a:rPr>
              <a:t>:</a:t>
            </a:r>
            <a:endParaRPr lang="en-US"/>
          </a:p>
          <a:p>
            <a:pPr>
              <a:buNone/>
            </a:pPr>
            <a:r>
              <a:rPr lang="en-US" err="1">
                <a:solidFill>
                  <a:srgbClr val="545D7E"/>
                </a:solidFill>
              </a:rPr>
              <a:t>Dữ</a:t>
            </a:r>
            <a:r>
              <a:rPr lang="en-US">
                <a:solidFill>
                  <a:srgbClr val="545D7E"/>
                </a:solidFill>
              </a:rPr>
              <a:t> </a:t>
            </a:r>
            <a:r>
              <a:rPr lang="en-US" err="1">
                <a:solidFill>
                  <a:srgbClr val="545D7E"/>
                </a:solidFill>
              </a:rPr>
              <a:t>liệu</a:t>
            </a:r>
            <a:r>
              <a:rPr lang="en-US">
                <a:solidFill>
                  <a:srgbClr val="545D7E"/>
                </a:solidFill>
              </a:rPr>
              <a:t> </a:t>
            </a:r>
            <a:r>
              <a:rPr lang="en-US" err="1">
                <a:solidFill>
                  <a:srgbClr val="545D7E"/>
                </a:solidFill>
              </a:rPr>
              <a:t>được</a:t>
            </a:r>
            <a:r>
              <a:rPr lang="en-US">
                <a:solidFill>
                  <a:srgbClr val="545D7E"/>
                </a:solidFill>
              </a:rPr>
              <a:t> </a:t>
            </a:r>
            <a:r>
              <a:rPr lang="en-US" err="1">
                <a:solidFill>
                  <a:srgbClr val="545D7E"/>
                </a:solidFill>
              </a:rPr>
              <a:t>truyền</a:t>
            </a:r>
            <a:r>
              <a:rPr lang="en-US">
                <a:solidFill>
                  <a:srgbClr val="545D7E"/>
                </a:solidFill>
              </a:rPr>
              <a:t> </a:t>
            </a:r>
            <a:r>
              <a:rPr lang="en-US" err="1">
                <a:solidFill>
                  <a:srgbClr val="545D7E"/>
                </a:solidFill>
              </a:rPr>
              <a:t>và</a:t>
            </a:r>
            <a:r>
              <a:rPr lang="en-US">
                <a:solidFill>
                  <a:srgbClr val="545D7E"/>
                </a:solidFill>
              </a:rPr>
              <a:t> </a:t>
            </a:r>
            <a:r>
              <a:rPr lang="en-US" err="1">
                <a:solidFill>
                  <a:srgbClr val="545D7E"/>
                </a:solidFill>
              </a:rPr>
              <a:t>lưu</a:t>
            </a:r>
            <a:r>
              <a:rPr lang="en-US">
                <a:solidFill>
                  <a:srgbClr val="545D7E"/>
                </a:solidFill>
              </a:rPr>
              <a:t> </a:t>
            </a:r>
            <a:r>
              <a:rPr lang="en-US" err="1">
                <a:solidFill>
                  <a:srgbClr val="545D7E"/>
                </a:solidFill>
              </a:rPr>
              <a:t>trữ</a:t>
            </a:r>
            <a:r>
              <a:rPr lang="en-US">
                <a:solidFill>
                  <a:srgbClr val="545D7E"/>
                </a:solidFill>
              </a:rPr>
              <a:t> </a:t>
            </a:r>
            <a:r>
              <a:rPr lang="en-US" err="1">
                <a:solidFill>
                  <a:srgbClr val="545D7E"/>
                </a:solidFill>
              </a:rPr>
              <a:t>trên</a:t>
            </a:r>
            <a:r>
              <a:rPr lang="en-US">
                <a:solidFill>
                  <a:srgbClr val="545D7E"/>
                </a:solidFill>
              </a:rPr>
              <a:t> </a:t>
            </a:r>
            <a:r>
              <a:rPr lang="en-US" err="1">
                <a:solidFill>
                  <a:srgbClr val="545D7E"/>
                </a:solidFill>
              </a:rPr>
              <a:t>thiết</a:t>
            </a:r>
            <a:r>
              <a:rPr lang="en-US">
                <a:solidFill>
                  <a:srgbClr val="545D7E"/>
                </a:solidFill>
              </a:rPr>
              <a:t> </a:t>
            </a:r>
            <a:r>
              <a:rPr lang="en-US" err="1">
                <a:solidFill>
                  <a:srgbClr val="545D7E"/>
                </a:solidFill>
              </a:rPr>
              <a:t>bị</a:t>
            </a:r>
            <a:r>
              <a:rPr lang="en-US">
                <a:solidFill>
                  <a:srgbClr val="545D7E"/>
                </a:solidFill>
              </a:rPr>
              <a:t> IoT </a:t>
            </a:r>
            <a:r>
              <a:rPr lang="en-US" err="1">
                <a:solidFill>
                  <a:srgbClr val="545D7E"/>
                </a:solidFill>
              </a:rPr>
              <a:t>có</a:t>
            </a:r>
            <a:r>
              <a:rPr lang="en-US">
                <a:solidFill>
                  <a:srgbClr val="545D7E"/>
                </a:solidFill>
              </a:rPr>
              <a:t> </a:t>
            </a:r>
            <a:r>
              <a:rPr lang="en-US" err="1">
                <a:solidFill>
                  <a:srgbClr val="545D7E"/>
                </a:solidFill>
              </a:rPr>
              <a:t>thể</a:t>
            </a:r>
            <a:r>
              <a:rPr lang="en-US">
                <a:solidFill>
                  <a:srgbClr val="545D7E"/>
                </a:solidFill>
              </a:rPr>
              <a:t> </a:t>
            </a:r>
            <a:r>
              <a:rPr lang="en-US" err="1">
                <a:solidFill>
                  <a:srgbClr val="545D7E"/>
                </a:solidFill>
              </a:rPr>
              <a:t>bị</a:t>
            </a:r>
            <a:r>
              <a:rPr lang="en-US">
                <a:solidFill>
                  <a:srgbClr val="545D7E"/>
                </a:solidFill>
              </a:rPr>
              <a:t> </a:t>
            </a:r>
            <a:r>
              <a:rPr lang="en-US" err="1">
                <a:solidFill>
                  <a:srgbClr val="545D7E"/>
                </a:solidFill>
              </a:rPr>
              <a:t>tấn</a:t>
            </a:r>
            <a:r>
              <a:rPr lang="en-US">
                <a:solidFill>
                  <a:srgbClr val="545D7E"/>
                </a:solidFill>
              </a:rPr>
              <a:t> </a:t>
            </a:r>
            <a:r>
              <a:rPr lang="en-US" err="1">
                <a:solidFill>
                  <a:srgbClr val="545D7E"/>
                </a:solidFill>
              </a:rPr>
              <a:t>công</a:t>
            </a:r>
            <a:r>
              <a:rPr lang="en-US">
                <a:solidFill>
                  <a:srgbClr val="545D7E"/>
                </a:solidFill>
              </a:rPr>
              <a:t> </a:t>
            </a:r>
            <a:r>
              <a:rPr lang="en-US" err="1">
                <a:solidFill>
                  <a:srgbClr val="545D7E"/>
                </a:solidFill>
              </a:rPr>
              <a:t>nếu</a:t>
            </a:r>
            <a:r>
              <a:rPr lang="en-US">
                <a:solidFill>
                  <a:srgbClr val="545D7E"/>
                </a:solidFill>
              </a:rPr>
              <a:t> </a:t>
            </a:r>
            <a:r>
              <a:rPr lang="en-US" err="1">
                <a:solidFill>
                  <a:srgbClr val="545D7E"/>
                </a:solidFill>
              </a:rPr>
              <a:t>không</a:t>
            </a:r>
            <a:r>
              <a:rPr lang="en-US">
                <a:solidFill>
                  <a:srgbClr val="545D7E"/>
                </a:solidFill>
              </a:rPr>
              <a:t> </a:t>
            </a:r>
            <a:r>
              <a:rPr lang="en-US" err="1">
                <a:solidFill>
                  <a:srgbClr val="545D7E"/>
                </a:solidFill>
              </a:rPr>
              <a:t>được</a:t>
            </a:r>
            <a:r>
              <a:rPr lang="en-US">
                <a:solidFill>
                  <a:srgbClr val="545D7E"/>
                </a:solidFill>
              </a:rPr>
              <a:t> </a:t>
            </a:r>
            <a:r>
              <a:rPr lang="en-US" err="1">
                <a:solidFill>
                  <a:srgbClr val="545D7E"/>
                </a:solidFill>
              </a:rPr>
              <a:t>mã</a:t>
            </a:r>
            <a:r>
              <a:rPr lang="en-US">
                <a:solidFill>
                  <a:srgbClr val="545D7E"/>
                </a:solidFill>
              </a:rPr>
              <a:t> </a:t>
            </a:r>
            <a:r>
              <a:rPr lang="en-US" err="1">
                <a:solidFill>
                  <a:srgbClr val="545D7E"/>
                </a:solidFill>
              </a:rPr>
              <a:t>hóa</a:t>
            </a:r>
            <a:r>
              <a:rPr lang="en-US">
                <a:solidFill>
                  <a:srgbClr val="545D7E"/>
                </a:solidFill>
              </a:rPr>
              <a:t> </a:t>
            </a:r>
            <a:r>
              <a:rPr lang="en-US" err="1">
                <a:solidFill>
                  <a:srgbClr val="545D7E"/>
                </a:solidFill>
              </a:rPr>
              <a:t>đúng</a:t>
            </a:r>
            <a:r>
              <a:rPr lang="en-US">
                <a:solidFill>
                  <a:srgbClr val="545D7E"/>
                </a:solidFill>
              </a:rPr>
              <a:t> </a:t>
            </a:r>
            <a:r>
              <a:rPr lang="en-US" err="1">
                <a:solidFill>
                  <a:srgbClr val="545D7E"/>
                </a:solidFill>
              </a:rPr>
              <a:t>cách</a:t>
            </a:r>
            <a:r>
              <a:rPr lang="en-US">
                <a:solidFill>
                  <a:srgbClr val="545D7E"/>
                </a:solidFill>
              </a:rPr>
              <a:t> </a:t>
            </a:r>
            <a:r>
              <a:rPr lang="en-US" err="1">
                <a:solidFill>
                  <a:srgbClr val="545D7E"/>
                </a:solidFill>
              </a:rPr>
              <a:t>hoặc</a:t>
            </a:r>
            <a:r>
              <a:rPr lang="en-US">
                <a:solidFill>
                  <a:srgbClr val="545D7E"/>
                </a:solidFill>
              </a:rPr>
              <a:t> </a:t>
            </a:r>
            <a:r>
              <a:rPr lang="en-US" err="1">
                <a:solidFill>
                  <a:srgbClr val="545D7E"/>
                </a:solidFill>
              </a:rPr>
              <a:t>nếu</a:t>
            </a:r>
            <a:r>
              <a:rPr lang="en-US">
                <a:solidFill>
                  <a:srgbClr val="545D7E"/>
                </a:solidFill>
              </a:rPr>
              <a:t> </a:t>
            </a:r>
            <a:r>
              <a:rPr lang="en-US" err="1">
                <a:solidFill>
                  <a:srgbClr val="545D7E"/>
                </a:solidFill>
              </a:rPr>
              <a:t>các</a:t>
            </a:r>
            <a:r>
              <a:rPr lang="en-US">
                <a:solidFill>
                  <a:srgbClr val="545D7E"/>
                </a:solidFill>
              </a:rPr>
              <a:t> </a:t>
            </a:r>
            <a:r>
              <a:rPr lang="en-US" err="1">
                <a:solidFill>
                  <a:srgbClr val="545D7E"/>
                </a:solidFill>
              </a:rPr>
              <a:t>biện</a:t>
            </a:r>
            <a:r>
              <a:rPr lang="en-US">
                <a:solidFill>
                  <a:srgbClr val="545D7E"/>
                </a:solidFill>
              </a:rPr>
              <a:t> </a:t>
            </a:r>
            <a:r>
              <a:rPr lang="en-US" err="1">
                <a:solidFill>
                  <a:srgbClr val="545D7E"/>
                </a:solidFill>
              </a:rPr>
              <a:t>pháp</a:t>
            </a:r>
            <a:r>
              <a:rPr lang="en-US">
                <a:solidFill>
                  <a:srgbClr val="545D7E"/>
                </a:solidFill>
              </a:rPr>
              <a:t> </a:t>
            </a:r>
            <a:r>
              <a:rPr lang="en-US" err="1">
                <a:solidFill>
                  <a:srgbClr val="545D7E"/>
                </a:solidFill>
              </a:rPr>
              <a:t>bảo</a:t>
            </a:r>
            <a:r>
              <a:rPr lang="en-US">
                <a:solidFill>
                  <a:srgbClr val="545D7E"/>
                </a:solidFill>
              </a:rPr>
              <a:t> </a:t>
            </a:r>
            <a:r>
              <a:rPr lang="en-US" err="1">
                <a:solidFill>
                  <a:srgbClr val="545D7E"/>
                </a:solidFill>
              </a:rPr>
              <a:t>mật</a:t>
            </a:r>
            <a:r>
              <a:rPr lang="en-US">
                <a:solidFill>
                  <a:srgbClr val="545D7E"/>
                </a:solidFill>
              </a:rPr>
              <a:t> </a:t>
            </a:r>
            <a:r>
              <a:rPr lang="en-US" err="1">
                <a:solidFill>
                  <a:srgbClr val="545D7E"/>
                </a:solidFill>
              </a:rPr>
              <a:t>không</a:t>
            </a:r>
            <a:r>
              <a:rPr lang="en-US">
                <a:solidFill>
                  <a:srgbClr val="545D7E"/>
                </a:solidFill>
              </a:rPr>
              <a:t> </a:t>
            </a:r>
            <a:r>
              <a:rPr lang="en-US" err="1">
                <a:solidFill>
                  <a:srgbClr val="545D7E"/>
                </a:solidFill>
              </a:rPr>
              <a:t>được</a:t>
            </a:r>
            <a:r>
              <a:rPr lang="en-US">
                <a:solidFill>
                  <a:srgbClr val="545D7E"/>
                </a:solidFill>
              </a:rPr>
              <a:t> </a:t>
            </a:r>
            <a:r>
              <a:rPr lang="en-US" err="1">
                <a:solidFill>
                  <a:srgbClr val="545D7E"/>
                </a:solidFill>
              </a:rPr>
              <a:t>áp</a:t>
            </a:r>
            <a:r>
              <a:rPr lang="en-US">
                <a:solidFill>
                  <a:srgbClr val="545D7E"/>
                </a:solidFill>
              </a:rPr>
              <a:t> </a:t>
            </a:r>
            <a:r>
              <a:rPr lang="en-US" err="1">
                <a:solidFill>
                  <a:srgbClr val="545D7E"/>
                </a:solidFill>
              </a:rPr>
              <a:t>dụng</a:t>
            </a:r>
            <a:r>
              <a:rPr lang="en-US">
                <a:solidFill>
                  <a:srgbClr val="545D7E"/>
                </a:solidFill>
              </a:rPr>
              <a:t>.</a:t>
            </a:r>
            <a:endParaRPr lang="en-US"/>
          </a:p>
          <a:p>
            <a:pPr>
              <a:buNone/>
            </a:pPr>
            <a:r>
              <a:rPr lang="en-US" b="1">
                <a:solidFill>
                  <a:srgbClr val="001D35"/>
                </a:solidFill>
              </a:rPr>
              <a:t>8. </a:t>
            </a:r>
            <a:r>
              <a:rPr lang="en-US" b="1" err="1">
                <a:solidFill>
                  <a:srgbClr val="001D35"/>
                </a:solidFill>
              </a:rPr>
              <a:t>Thiếu</a:t>
            </a:r>
            <a:r>
              <a:rPr lang="en-US" b="1">
                <a:solidFill>
                  <a:srgbClr val="001D35"/>
                </a:solidFill>
              </a:rPr>
              <a:t> </a:t>
            </a:r>
            <a:r>
              <a:rPr lang="en-US" b="1" err="1">
                <a:solidFill>
                  <a:srgbClr val="001D35"/>
                </a:solidFill>
              </a:rPr>
              <a:t>quản</a:t>
            </a:r>
            <a:r>
              <a:rPr lang="en-US" b="1">
                <a:solidFill>
                  <a:srgbClr val="001D35"/>
                </a:solidFill>
              </a:rPr>
              <a:t> </a:t>
            </a:r>
            <a:r>
              <a:rPr lang="en-US" b="1" err="1">
                <a:solidFill>
                  <a:srgbClr val="001D35"/>
                </a:solidFill>
              </a:rPr>
              <a:t>lý</a:t>
            </a:r>
            <a:r>
              <a:rPr lang="en-US" b="1">
                <a:solidFill>
                  <a:srgbClr val="001D35"/>
                </a:solidFill>
              </a:rPr>
              <a:t> </a:t>
            </a:r>
            <a:r>
              <a:rPr lang="en-US" b="1" err="1">
                <a:solidFill>
                  <a:srgbClr val="001D35"/>
                </a:solidFill>
              </a:rPr>
              <a:t>thiết</a:t>
            </a:r>
            <a:r>
              <a:rPr lang="en-US" b="1">
                <a:solidFill>
                  <a:srgbClr val="001D35"/>
                </a:solidFill>
              </a:rPr>
              <a:t> </a:t>
            </a:r>
            <a:r>
              <a:rPr lang="en-US" b="1" err="1">
                <a:solidFill>
                  <a:srgbClr val="001D35"/>
                </a:solidFill>
              </a:rPr>
              <a:t>bị</a:t>
            </a:r>
            <a:r>
              <a:rPr lang="en-US" b="1">
                <a:solidFill>
                  <a:srgbClr val="001D35"/>
                </a:solidFill>
              </a:rPr>
              <a:t>:</a:t>
            </a:r>
            <a:endParaRPr lang="en-US"/>
          </a:p>
          <a:p>
            <a:pPr>
              <a:buNone/>
            </a:pPr>
            <a:r>
              <a:rPr lang="en-US" err="1">
                <a:solidFill>
                  <a:srgbClr val="545D7E"/>
                </a:solidFill>
              </a:rPr>
              <a:t>Việc</a:t>
            </a:r>
            <a:r>
              <a:rPr lang="en-US">
                <a:solidFill>
                  <a:srgbClr val="545D7E"/>
                </a:solidFill>
              </a:rPr>
              <a:t> </a:t>
            </a:r>
            <a:r>
              <a:rPr lang="en-US" err="1">
                <a:solidFill>
                  <a:srgbClr val="545D7E"/>
                </a:solidFill>
              </a:rPr>
              <a:t>không</a:t>
            </a:r>
            <a:r>
              <a:rPr lang="en-US">
                <a:solidFill>
                  <a:srgbClr val="545D7E"/>
                </a:solidFill>
              </a:rPr>
              <a:t> </a:t>
            </a:r>
            <a:r>
              <a:rPr lang="en-US" err="1">
                <a:solidFill>
                  <a:srgbClr val="545D7E"/>
                </a:solidFill>
              </a:rPr>
              <a:t>có</a:t>
            </a:r>
            <a:r>
              <a:rPr lang="en-US">
                <a:solidFill>
                  <a:srgbClr val="545D7E"/>
                </a:solidFill>
              </a:rPr>
              <a:t> </a:t>
            </a:r>
            <a:r>
              <a:rPr lang="en-US" err="1">
                <a:solidFill>
                  <a:srgbClr val="545D7E"/>
                </a:solidFill>
              </a:rPr>
              <a:t>các</a:t>
            </a:r>
            <a:r>
              <a:rPr lang="en-US">
                <a:solidFill>
                  <a:srgbClr val="545D7E"/>
                </a:solidFill>
              </a:rPr>
              <a:t> </a:t>
            </a:r>
            <a:r>
              <a:rPr lang="en-US" err="1">
                <a:solidFill>
                  <a:srgbClr val="545D7E"/>
                </a:solidFill>
              </a:rPr>
              <a:t>biện</a:t>
            </a:r>
            <a:r>
              <a:rPr lang="en-US">
                <a:solidFill>
                  <a:srgbClr val="545D7E"/>
                </a:solidFill>
              </a:rPr>
              <a:t> </a:t>
            </a:r>
            <a:r>
              <a:rPr lang="en-US" err="1">
                <a:solidFill>
                  <a:srgbClr val="545D7E"/>
                </a:solidFill>
              </a:rPr>
              <a:t>pháp</a:t>
            </a:r>
            <a:r>
              <a:rPr lang="en-US">
                <a:solidFill>
                  <a:srgbClr val="545D7E"/>
                </a:solidFill>
              </a:rPr>
              <a:t> </a:t>
            </a:r>
            <a:r>
              <a:rPr lang="en-US" err="1">
                <a:solidFill>
                  <a:srgbClr val="545D7E"/>
                </a:solidFill>
              </a:rPr>
              <a:t>quản</a:t>
            </a:r>
            <a:r>
              <a:rPr lang="en-US">
                <a:solidFill>
                  <a:srgbClr val="545D7E"/>
                </a:solidFill>
              </a:rPr>
              <a:t> </a:t>
            </a:r>
            <a:r>
              <a:rPr lang="en-US" err="1">
                <a:solidFill>
                  <a:srgbClr val="545D7E"/>
                </a:solidFill>
              </a:rPr>
              <a:t>lý</a:t>
            </a:r>
            <a:r>
              <a:rPr lang="en-US">
                <a:solidFill>
                  <a:srgbClr val="545D7E"/>
                </a:solidFill>
              </a:rPr>
              <a:t> </a:t>
            </a:r>
            <a:r>
              <a:rPr lang="en-US" err="1">
                <a:solidFill>
                  <a:srgbClr val="545D7E"/>
                </a:solidFill>
              </a:rPr>
              <a:t>thiết</a:t>
            </a:r>
            <a:r>
              <a:rPr lang="en-US">
                <a:solidFill>
                  <a:srgbClr val="545D7E"/>
                </a:solidFill>
              </a:rPr>
              <a:t> </a:t>
            </a:r>
            <a:r>
              <a:rPr lang="en-US" err="1">
                <a:solidFill>
                  <a:srgbClr val="545D7E"/>
                </a:solidFill>
              </a:rPr>
              <a:t>bị</a:t>
            </a:r>
            <a:r>
              <a:rPr lang="en-US">
                <a:solidFill>
                  <a:srgbClr val="545D7E"/>
                </a:solidFill>
              </a:rPr>
              <a:t> </a:t>
            </a:r>
            <a:r>
              <a:rPr lang="en-US" err="1">
                <a:solidFill>
                  <a:srgbClr val="545D7E"/>
                </a:solidFill>
              </a:rPr>
              <a:t>hiệu</a:t>
            </a:r>
            <a:r>
              <a:rPr lang="en-US">
                <a:solidFill>
                  <a:srgbClr val="545D7E"/>
                </a:solidFill>
              </a:rPr>
              <a:t> </a:t>
            </a:r>
            <a:r>
              <a:rPr lang="en-US" err="1">
                <a:solidFill>
                  <a:srgbClr val="545D7E"/>
                </a:solidFill>
              </a:rPr>
              <a:t>quả</a:t>
            </a:r>
            <a:r>
              <a:rPr lang="en-US">
                <a:solidFill>
                  <a:srgbClr val="545D7E"/>
                </a:solidFill>
              </a:rPr>
              <a:t> </a:t>
            </a:r>
            <a:r>
              <a:rPr lang="en-US" err="1">
                <a:solidFill>
                  <a:srgbClr val="545D7E"/>
                </a:solidFill>
              </a:rPr>
              <a:t>có</a:t>
            </a:r>
            <a:r>
              <a:rPr lang="en-US">
                <a:solidFill>
                  <a:srgbClr val="545D7E"/>
                </a:solidFill>
              </a:rPr>
              <a:t> </a:t>
            </a:r>
            <a:r>
              <a:rPr lang="en-US" err="1">
                <a:solidFill>
                  <a:srgbClr val="545D7E"/>
                </a:solidFill>
              </a:rPr>
              <a:t>thể</a:t>
            </a:r>
            <a:r>
              <a:rPr lang="en-US">
                <a:solidFill>
                  <a:srgbClr val="545D7E"/>
                </a:solidFill>
              </a:rPr>
              <a:t> </a:t>
            </a:r>
            <a:r>
              <a:rPr lang="en-US" err="1">
                <a:solidFill>
                  <a:srgbClr val="545D7E"/>
                </a:solidFill>
              </a:rPr>
              <a:t>dẫn</a:t>
            </a:r>
            <a:r>
              <a:rPr lang="en-US">
                <a:solidFill>
                  <a:srgbClr val="545D7E"/>
                </a:solidFill>
              </a:rPr>
              <a:t> </a:t>
            </a:r>
            <a:r>
              <a:rPr lang="en-US" err="1">
                <a:solidFill>
                  <a:srgbClr val="545D7E"/>
                </a:solidFill>
              </a:rPr>
              <a:t>đến</a:t>
            </a:r>
            <a:r>
              <a:rPr lang="en-US">
                <a:solidFill>
                  <a:srgbClr val="545D7E"/>
                </a:solidFill>
              </a:rPr>
              <a:t> </a:t>
            </a:r>
            <a:r>
              <a:rPr lang="en-US" err="1">
                <a:solidFill>
                  <a:srgbClr val="545D7E"/>
                </a:solidFill>
              </a:rPr>
              <a:t>khó</a:t>
            </a:r>
            <a:r>
              <a:rPr lang="en-US">
                <a:solidFill>
                  <a:srgbClr val="545D7E"/>
                </a:solidFill>
              </a:rPr>
              <a:t> </a:t>
            </a:r>
            <a:r>
              <a:rPr lang="en-US" err="1">
                <a:solidFill>
                  <a:srgbClr val="545D7E"/>
                </a:solidFill>
              </a:rPr>
              <a:t>khăn</a:t>
            </a:r>
            <a:r>
              <a:rPr lang="en-US">
                <a:solidFill>
                  <a:srgbClr val="545D7E"/>
                </a:solidFill>
              </a:rPr>
              <a:t> </a:t>
            </a:r>
            <a:r>
              <a:rPr lang="en-US" err="1">
                <a:solidFill>
                  <a:srgbClr val="545D7E"/>
                </a:solidFill>
              </a:rPr>
              <a:t>trong</a:t>
            </a:r>
            <a:r>
              <a:rPr lang="en-US">
                <a:solidFill>
                  <a:srgbClr val="545D7E"/>
                </a:solidFill>
              </a:rPr>
              <a:t> </a:t>
            </a:r>
            <a:r>
              <a:rPr lang="en-US" err="1">
                <a:solidFill>
                  <a:srgbClr val="545D7E"/>
                </a:solidFill>
              </a:rPr>
              <a:t>việc</a:t>
            </a:r>
            <a:r>
              <a:rPr lang="en-US">
                <a:solidFill>
                  <a:srgbClr val="545D7E"/>
                </a:solidFill>
              </a:rPr>
              <a:t> </a:t>
            </a:r>
            <a:r>
              <a:rPr lang="en-US" err="1">
                <a:solidFill>
                  <a:srgbClr val="545D7E"/>
                </a:solidFill>
              </a:rPr>
              <a:t>theo</a:t>
            </a:r>
            <a:r>
              <a:rPr lang="en-US">
                <a:solidFill>
                  <a:srgbClr val="545D7E"/>
                </a:solidFill>
              </a:rPr>
              <a:t> </a:t>
            </a:r>
            <a:r>
              <a:rPr lang="en-US" err="1">
                <a:solidFill>
                  <a:srgbClr val="545D7E"/>
                </a:solidFill>
              </a:rPr>
              <a:t>dõi</a:t>
            </a:r>
            <a:r>
              <a:rPr lang="en-US">
                <a:solidFill>
                  <a:srgbClr val="545D7E"/>
                </a:solidFill>
              </a:rPr>
              <a:t>, </a:t>
            </a:r>
            <a:r>
              <a:rPr lang="en-US" err="1">
                <a:solidFill>
                  <a:srgbClr val="545D7E"/>
                </a:solidFill>
              </a:rPr>
              <a:t>cập</a:t>
            </a:r>
            <a:r>
              <a:rPr lang="en-US">
                <a:solidFill>
                  <a:srgbClr val="545D7E"/>
                </a:solidFill>
              </a:rPr>
              <a:t> </a:t>
            </a:r>
            <a:r>
              <a:rPr lang="en-US" err="1">
                <a:solidFill>
                  <a:srgbClr val="545D7E"/>
                </a:solidFill>
              </a:rPr>
              <a:t>nhật</a:t>
            </a:r>
            <a:r>
              <a:rPr lang="en-US">
                <a:solidFill>
                  <a:srgbClr val="545D7E"/>
                </a:solidFill>
              </a:rPr>
              <a:t>, </a:t>
            </a:r>
            <a:r>
              <a:rPr lang="en-US" err="1">
                <a:solidFill>
                  <a:srgbClr val="545D7E"/>
                </a:solidFill>
              </a:rPr>
              <a:t>và</a:t>
            </a:r>
            <a:r>
              <a:rPr lang="en-US">
                <a:solidFill>
                  <a:srgbClr val="545D7E"/>
                </a:solidFill>
              </a:rPr>
              <a:t> </a:t>
            </a:r>
            <a:r>
              <a:rPr lang="en-US" err="1">
                <a:solidFill>
                  <a:srgbClr val="545D7E"/>
                </a:solidFill>
              </a:rPr>
              <a:t>bảo</a:t>
            </a:r>
            <a:r>
              <a:rPr lang="en-US">
                <a:solidFill>
                  <a:srgbClr val="545D7E"/>
                </a:solidFill>
              </a:rPr>
              <a:t> </a:t>
            </a:r>
            <a:r>
              <a:rPr lang="en-US" err="1">
                <a:solidFill>
                  <a:srgbClr val="545D7E"/>
                </a:solidFill>
              </a:rPr>
              <a:t>vệ</a:t>
            </a:r>
            <a:r>
              <a:rPr lang="en-US">
                <a:solidFill>
                  <a:srgbClr val="545D7E"/>
                </a:solidFill>
              </a:rPr>
              <a:t> </a:t>
            </a:r>
            <a:r>
              <a:rPr lang="en-US" err="1">
                <a:solidFill>
                  <a:srgbClr val="545D7E"/>
                </a:solidFill>
              </a:rPr>
              <a:t>các</a:t>
            </a:r>
            <a:r>
              <a:rPr lang="en-US">
                <a:solidFill>
                  <a:srgbClr val="545D7E"/>
                </a:solidFill>
              </a:rPr>
              <a:t> </a:t>
            </a:r>
            <a:r>
              <a:rPr lang="en-US" err="1">
                <a:solidFill>
                  <a:srgbClr val="545D7E"/>
                </a:solidFill>
              </a:rPr>
              <a:t>thiết</a:t>
            </a:r>
            <a:r>
              <a:rPr lang="en-US">
                <a:solidFill>
                  <a:srgbClr val="545D7E"/>
                </a:solidFill>
              </a:rPr>
              <a:t> </a:t>
            </a:r>
            <a:r>
              <a:rPr lang="en-US" err="1">
                <a:solidFill>
                  <a:srgbClr val="545D7E"/>
                </a:solidFill>
              </a:rPr>
              <a:t>bị</a:t>
            </a:r>
            <a:r>
              <a:rPr lang="en-US">
                <a:solidFill>
                  <a:srgbClr val="545D7E"/>
                </a:solidFill>
              </a:rPr>
              <a:t> IoT.</a:t>
            </a:r>
            <a:endParaRPr lang="en-US"/>
          </a:p>
          <a:p>
            <a:pPr>
              <a:buNone/>
            </a:pPr>
            <a:r>
              <a:rPr lang="en-US" b="1">
                <a:solidFill>
                  <a:srgbClr val="001D35"/>
                </a:solidFill>
              </a:rPr>
              <a:t>9. Cài </a:t>
            </a:r>
            <a:r>
              <a:rPr lang="en-US" b="1" err="1">
                <a:solidFill>
                  <a:srgbClr val="001D35"/>
                </a:solidFill>
              </a:rPr>
              <a:t>đặt</a:t>
            </a:r>
            <a:r>
              <a:rPr lang="en-US" b="1">
                <a:solidFill>
                  <a:srgbClr val="001D35"/>
                </a:solidFill>
              </a:rPr>
              <a:t> </a:t>
            </a:r>
            <a:r>
              <a:rPr lang="en-US" b="1" err="1">
                <a:solidFill>
                  <a:srgbClr val="001D35"/>
                </a:solidFill>
              </a:rPr>
              <a:t>mặc</a:t>
            </a:r>
            <a:r>
              <a:rPr lang="en-US" b="1">
                <a:solidFill>
                  <a:srgbClr val="001D35"/>
                </a:solidFill>
              </a:rPr>
              <a:t> </a:t>
            </a:r>
            <a:r>
              <a:rPr lang="en-US" b="1" err="1">
                <a:solidFill>
                  <a:srgbClr val="001D35"/>
                </a:solidFill>
              </a:rPr>
              <a:t>định</a:t>
            </a:r>
            <a:r>
              <a:rPr lang="en-US" b="1">
                <a:solidFill>
                  <a:srgbClr val="001D35"/>
                </a:solidFill>
              </a:rPr>
              <a:t> </a:t>
            </a:r>
            <a:r>
              <a:rPr lang="en-US" b="1" err="1">
                <a:solidFill>
                  <a:srgbClr val="001D35"/>
                </a:solidFill>
              </a:rPr>
              <a:t>không</a:t>
            </a:r>
            <a:r>
              <a:rPr lang="en-US" b="1">
                <a:solidFill>
                  <a:srgbClr val="001D35"/>
                </a:solidFill>
              </a:rPr>
              <a:t> an </a:t>
            </a:r>
            <a:r>
              <a:rPr lang="en-US" b="1" err="1">
                <a:solidFill>
                  <a:srgbClr val="001D35"/>
                </a:solidFill>
              </a:rPr>
              <a:t>toàn</a:t>
            </a:r>
            <a:r>
              <a:rPr lang="en-US" b="1">
                <a:solidFill>
                  <a:srgbClr val="001D35"/>
                </a:solidFill>
              </a:rPr>
              <a:t>:</a:t>
            </a:r>
            <a:endParaRPr lang="en-US"/>
          </a:p>
          <a:p>
            <a:pPr>
              <a:buNone/>
            </a:pPr>
            <a:r>
              <a:rPr lang="en-US" err="1">
                <a:solidFill>
                  <a:srgbClr val="545D7E"/>
                </a:solidFill>
              </a:rPr>
              <a:t>Nhiều</a:t>
            </a:r>
            <a:r>
              <a:rPr lang="en-US">
                <a:solidFill>
                  <a:srgbClr val="545D7E"/>
                </a:solidFill>
              </a:rPr>
              <a:t> </a:t>
            </a:r>
            <a:r>
              <a:rPr lang="en-US" err="1">
                <a:solidFill>
                  <a:srgbClr val="545D7E"/>
                </a:solidFill>
              </a:rPr>
              <a:t>thiết</a:t>
            </a:r>
            <a:r>
              <a:rPr lang="en-US">
                <a:solidFill>
                  <a:srgbClr val="545D7E"/>
                </a:solidFill>
              </a:rPr>
              <a:t> </a:t>
            </a:r>
            <a:r>
              <a:rPr lang="en-US" err="1">
                <a:solidFill>
                  <a:srgbClr val="545D7E"/>
                </a:solidFill>
              </a:rPr>
              <a:t>bị</a:t>
            </a:r>
            <a:r>
              <a:rPr lang="en-US">
                <a:solidFill>
                  <a:srgbClr val="545D7E"/>
                </a:solidFill>
              </a:rPr>
              <a:t> IoT </a:t>
            </a:r>
            <a:r>
              <a:rPr lang="en-US" err="1">
                <a:solidFill>
                  <a:srgbClr val="545D7E"/>
                </a:solidFill>
              </a:rPr>
              <a:t>được</a:t>
            </a:r>
            <a:r>
              <a:rPr lang="en-US">
                <a:solidFill>
                  <a:srgbClr val="545D7E"/>
                </a:solidFill>
              </a:rPr>
              <a:t> </a:t>
            </a:r>
            <a:r>
              <a:rPr lang="en-US" err="1">
                <a:solidFill>
                  <a:srgbClr val="545D7E"/>
                </a:solidFill>
              </a:rPr>
              <a:t>xuất</a:t>
            </a:r>
            <a:r>
              <a:rPr lang="en-US">
                <a:solidFill>
                  <a:srgbClr val="545D7E"/>
                </a:solidFill>
              </a:rPr>
              <a:t> </a:t>
            </a:r>
            <a:r>
              <a:rPr lang="en-US" err="1">
                <a:solidFill>
                  <a:srgbClr val="545D7E"/>
                </a:solidFill>
              </a:rPr>
              <a:t>xưởng</a:t>
            </a:r>
            <a:r>
              <a:rPr lang="en-US">
                <a:solidFill>
                  <a:srgbClr val="545D7E"/>
                </a:solidFill>
              </a:rPr>
              <a:t> </a:t>
            </a:r>
            <a:r>
              <a:rPr lang="en-US" err="1">
                <a:solidFill>
                  <a:srgbClr val="545D7E"/>
                </a:solidFill>
              </a:rPr>
              <a:t>với</a:t>
            </a:r>
            <a:r>
              <a:rPr lang="en-US">
                <a:solidFill>
                  <a:srgbClr val="545D7E"/>
                </a:solidFill>
              </a:rPr>
              <a:t> </a:t>
            </a:r>
            <a:r>
              <a:rPr lang="en-US" err="1">
                <a:solidFill>
                  <a:srgbClr val="545D7E"/>
                </a:solidFill>
              </a:rPr>
              <a:t>các</a:t>
            </a:r>
            <a:r>
              <a:rPr lang="en-US">
                <a:solidFill>
                  <a:srgbClr val="545D7E"/>
                </a:solidFill>
              </a:rPr>
              <a:t> </a:t>
            </a:r>
            <a:r>
              <a:rPr lang="en-US" err="1">
                <a:solidFill>
                  <a:srgbClr val="545D7E"/>
                </a:solidFill>
              </a:rPr>
              <a:t>cài</a:t>
            </a:r>
            <a:r>
              <a:rPr lang="en-US">
                <a:solidFill>
                  <a:srgbClr val="545D7E"/>
                </a:solidFill>
              </a:rPr>
              <a:t> </a:t>
            </a:r>
            <a:r>
              <a:rPr lang="en-US" err="1">
                <a:solidFill>
                  <a:srgbClr val="545D7E"/>
                </a:solidFill>
              </a:rPr>
              <a:t>đặt</a:t>
            </a:r>
            <a:r>
              <a:rPr lang="en-US">
                <a:solidFill>
                  <a:srgbClr val="545D7E"/>
                </a:solidFill>
              </a:rPr>
              <a:t> </a:t>
            </a:r>
            <a:r>
              <a:rPr lang="en-US" err="1">
                <a:solidFill>
                  <a:srgbClr val="545D7E"/>
                </a:solidFill>
              </a:rPr>
              <a:t>mặc</a:t>
            </a:r>
            <a:r>
              <a:rPr lang="en-US">
                <a:solidFill>
                  <a:srgbClr val="545D7E"/>
                </a:solidFill>
              </a:rPr>
              <a:t> </a:t>
            </a:r>
            <a:r>
              <a:rPr lang="en-US" err="1">
                <a:solidFill>
                  <a:srgbClr val="545D7E"/>
                </a:solidFill>
              </a:rPr>
              <a:t>định</a:t>
            </a:r>
            <a:r>
              <a:rPr lang="en-US">
                <a:solidFill>
                  <a:srgbClr val="545D7E"/>
                </a:solidFill>
              </a:rPr>
              <a:t> </a:t>
            </a:r>
            <a:r>
              <a:rPr lang="en-US" err="1">
                <a:solidFill>
                  <a:srgbClr val="545D7E"/>
                </a:solidFill>
              </a:rPr>
              <a:t>không</a:t>
            </a:r>
            <a:r>
              <a:rPr lang="en-US">
                <a:solidFill>
                  <a:srgbClr val="545D7E"/>
                </a:solidFill>
              </a:rPr>
              <a:t> an </a:t>
            </a:r>
            <a:r>
              <a:rPr lang="en-US" err="1">
                <a:solidFill>
                  <a:srgbClr val="545D7E"/>
                </a:solidFill>
              </a:rPr>
              <a:t>toàn</a:t>
            </a:r>
            <a:r>
              <a:rPr lang="en-US">
                <a:solidFill>
                  <a:srgbClr val="545D7E"/>
                </a:solidFill>
              </a:rPr>
              <a:t>, </a:t>
            </a:r>
            <a:r>
              <a:rPr lang="en-US" err="1">
                <a:solidFill>
                  <a:srgbClr val="545D7E"/>
                </a:solidFill>
              </a:rPr>
              <a:t>như</a:t>
            </a:r>
            <a:r>
              <a:rPr lang="en-US">
                <a:solidFill>
                  <a:srgbClr val="545D7E"/>
                </a:solidFill>
              </a:rPr>
              <a:t> </a:t>
            </a:r>
            <a:r>
              <a:rPr lang="en-US" err="1">
                <a:solidFill>
                  <a:srgbClr val="545D7E"/>
                </a:solidFill>
              </a:rPr>
              <a:t>cổng</a:t>
            </a:r>
            <a:r>
              <a:rPr lang="en-US">
                <a:solidFill>
                  <a:srgbClr val="545D7E"/>
                </a:solidFill>
              </a:rPr>
              <a:t> </a:t>
            </a:r>
            <a:r>
              <a:rPr lang="en-US" err="1">
                <a:solidFill>
                  <a:srgbClr val="545D7E"/>
                </a:solidFill>
              </a:rPr>
              <a:t>mạng</a:t>
            </a:r>
            <a:r>
              <a:rPr lang="en-US">
                <a:solidFill>
                  <a:srgbClr val="545D7E"/>
                </a:solidFill>
              </a:rPr>
              <a:t> </a:t>
            </a:r>
            <a:r>
              <a:rPr lang="en-US" err="1">
                <a:solidFill>
                  <a:srgbClr val="545D7E"/>
                </a:solidFill>
              </a:rPr>
              <a:t>mở</a:t>
            </a:r>
            <a:r>
              <a:rPr lang="en-US">
                <a:solidFill>
                  <a:srgbClr val="545D7E"/>
                </a:solidFill>
              </a:rPr>
              <a:t>, </a:t>
            </a:r>
            <a:r>
              <a:rPr lang="en-US" err="1">
                <a:solidFill>
                  <a:srgbClr val="545D7E"/>
                </a:solidFill>
              </a:rPr>
              <a:t>giao</a:t>
            </a:r>
            <a:r>
              <a:rPr lang="en-US">
                <a:solidFill>
                  <a:srgbClr val="545D7E"/>
                </a:solidFill>
              </a:rPr>
              <a:t> </a:t>
            </a:r>
            <a:r>
              <a:rPr lang="en-US" err="1">
                <a:solidFill>
                  <a:srgbClr val="545D7E"/>
                </a:solidFill>
              </a:rPr>
              <a:t>diện</a:t>
            </a:r>
            <a:r>
              <a:rPr lang="en-US">
                <a:solidFill>
                  <a:srgbClr val="545D7E"/>
                </a:solidFill>
              </a:rPr>
              <a:t> </a:t>
            </a:r>
            <a:r>
              <a:rPr lang="en-US" err="1">
                <a:solidFill>
                  <a:srgbClr val="545D7E"/>
                </a:solidFill>
              </a:rPr>
              <a:t>gỡ</a:t>
            </a:r>
            <a:r>
              <a:rPr lang="en-US">
                <a:solidFill>
                  <a:srgbClr val="545D7E"/>
                </a:solidFill>
              </a:rPr>
              <a:t> </a:t>
            </a:r>
            <a:r>
              <a:rPr lang="en-US" err="1">
                <a:solidFill>
                  <a:srgbClr val="545D7E"/>
                </a:solidFill>
              </a:rPr>
              <a:t>lỗi</a:t>
            </a:r>
            <a:r>
              <a:rPr lang="en-US">
                <a:solidFill>
                  <a:srgbClr val="545D7E"/>
                </a:solidFill>
              </a:rPr>
              <a:t> </a:t>
            </a:r>
            <a:r>
              <a:rPr lang="en-US" err="1">
                <a:solidFill>
                  <a:srgbClr val="545D7E"/>
                </a:solidFill>
              </a:rPr>
              <a:t>được</a:t>
            </a:r>
            <a:r>
              <a:rPr lang="en-US">
                <a:solidFill>
                  <a:srgbClr val="545D7E"/>
                </a:solidFill>
              </a:rPr>
              <a:t> </a:t>
            </a:r>
            <a:r>
              <a:rPr lang="en-US" err="1">
                <a:solidFill>
                  <a:srgbClr val="545D7E"/>
                </a:solidFill>
              </a:rPr>
              <a:t>bật</a:t>
            </a:r>
            <a:r>
              <a:rPr lang="en-US">
                <a:solidFill>
                  <a:srgbClr val="545D7E"/>
                </a:solidFill>
              </a:rPr>
              <a:t>, </a:t>
            </a:r>
            <a:r>
              <a:rPr lang="en-US" err="1">
                <a:solidFill>
                  <a:srgbClr val="545D7E"/>
                </a:solidFill>
              </a:rPr>
              <a:t>hoặc</a:t>
            </a:r>
            <a:r>
              <a:rPr lang="en-US">
                <a:solidFill>
                  <a:srgbClr val="545D7E"/>
                </a:solidFill>
              </a:rPr>
              <a:t> </a:t>
            </a:r>
            <a:r>
              <a:rPr lang="en-US" err="1">
                <a:solidFill>
                  <a:srgbClr val="545D7E"/>
                </a:solidFill>
              </a:rPr>
              <a:t>đặc</a:t>
            </a:r>
            <a:r>
              <a:rPr lang="en-US">
                <a:solidFill>
                  <a:srgbClr val="545D7E"/>
                </a:solidFill>
              </a:rPr>
              <a:t> </a:t>
            </a:r>
            <a:r>
              <a:rPr lang="en-US" err="1">
                <a:solidFill>
                  <a:srgbClr val="545D7E"/>
                </a:solidFill>
              </a:rPr>
              <a:t>quyền</a:t>
            </a:r>
            <a:r>
              <a:rPr lang="en-US">
                <a:solidFill>
                  <a:srgbClr val="545D7E"/>
                </a:solidFill>
              </a:rPr>
              <a:t> </a:t>
            </a:r>
            <a:r>
              <a:rPr lang="en-US" err="1">
                <a:solidFill>
                  <a:srgbClr val="545D7E"/>
                </a:solidFill>
              </a:rPr>
              <a:t>quản</a:t>
            </a:r>
            <a:r>
              <a:rPr lang="en-US">
                <a:solidFill>
                  <a:srgbClr val="545D7E"/>
                </a:solidFill>
              </a:rPr>
              <a:t> </a:t>
            </a:r>
            <a:r>
              <a:rPr lang="en-US" err="1">
                <a:solidFill>
                  <a:srgbClr val="545D7E"/>
                </a:solidFill>
              </a:rPr>
              <a:t>trị</a:t>
            </a:r>
            <a:r>
              <a:rPr lang="en-US">
                <a:solidFill>
                  <a:srgbClr val="545D7E"/>
                </a:solidFill>
              </a:rPr>
              <a:t> </a:t>
            </a:r>
            <a:r>
              <a:rPr lang="en-US" err="1">
                <a:solidFill>
                  <a:srgbClr val="545D7E"/>
                </a:solidFill>
              </a:rPr>
              <a:t>không</a:t>
            </a:r>
            <a:r>
              <a:rPr lang="en-US">
                <a:solidFill>
                  <a:srgbClr val="545D7E"/>
                </a:solidFill>
              </a:rPr>
              <a:t> </a:t>
            </a:r>
            <a:r>
              <a:rPr lang="en-US" err="1">
                <a:solidFill>
                  <a:srgbClr val="545D7E"/>
                </a:solidFill>
              </a:rPr>
              <a:t>cần</a:t>
            </a:r>
            <a:r>
              <a:rPr lang="en-US">
                <a:solidFill>
                  <a:srgbClr val="545D7E"/>
                </a:solidFill>
              </a:rPr>
              <a:t> </a:t>
            </a:r>
            <a:r>
              <a:rPr lang="en-US" err="1">
                <a:solidFill>
                  <a:srgbClr val="545D7E"/>
                </a:solidFill>
              </a:rPr>
              <a:t>thiết</a:t>
            </a:r>
            <a:r>
              <a:rPr lang="en-US">
                <a:solidFill>
                  <a:srgbClr val="545D7E"/>
                </a:solidFill>
              </a:rPr>
              <a:t>.</a:t>
            </a:r>
            <a:endParaRPr lang="en-US"/>
          </a:p>
          <a:p>
            <a:pPr>
              <a:buNone/>
            </a:pPr>
            <a:r>
              <a:rPr lang="en-US" b="1">
                <a:solidFill>
                  <a:srgbClr val="001D35"/>
                </a:solidFill>
              </a:rPr>
              <a:t>10. </a:t>
            </a:r>
            <a:r>
              <a:rPr lang="en-US" b="1" err="1">
                <a:solidFill>
                  <a:srgbClr val="001D35"/>
                </a:solidFill>
              </a:rPr>
              <a:t>Thiếu</a:t>
            </a:r>
            <a:r>
              <a:rPr lang="en-US" b="1">
                <a:solidFill>
                  <a:srgbClr val="001D35"/>
                </a:solidFill>
              </a:rPr>
              <a:t> </a:t>
            </a:r>
            <a:r>
              <a:rPr lang="en-US" b="1" err="1">
                <a:solidFill>
                  <a:srgbClr val="001D35"/>
                </a:solidFill>
              </a:rPr>
              <a:t>bảo</a:t>
            </a:r>
            <a:r>
              <a:rPr lang="en-US" b="1">
                <a:solidFill>
                  <a:srgbClr val="001D35"/>
                </a:solidFill>
              </a:rPr>
              <a:t> </a:t>
            </a:r>
            <a:r>
              <a:rPr lang="en-US" b="1" err="1">
                <a:solidFill>
                  <a:srgbClr val="001D35"/>
                </a:solidFill>
              </a:rPr>
              <a:t>mật</a:t>
            </a:r>
            <a:r>
              <a:rPr lang="en-US" b="1">
                <a:solidFill>
                  <a:srgbClr val="001D35"/>
                </a:solidFill>
              </a:rPr>
              <a:t> </a:t>
            </a:r>
            <a:r>
              <a:rPr lang="en-US" b="1" err="1">
                <a:solidFill>
                  <a:srgbClr val="001D35"/>
                </a:solidFill>
              </a:rPr>
              <a:t>vật</a:t>
            </a:r>
            <a:r>
              <a:rPr lang="en-US" b="1">
                <a:solidFill>
                  <a:srgbClr val="001D35"/>
                </a:solidFill>
              </a:rPr>
              <a:t> </a:t>
            </a:r>
            <a:r>
              <a:rPr lang="en-US" b="1" err="1">
                <a:solidFill>
                  <a:srgbClr val="001D35"/>
                </a:solidFill>
              </a:rPr>
              <a:t>lý</a:t>
            </a:r>
            <a:r>
              <a:rPr lang="en-US" b="1">
                <a:solidFill>
                  <a:srgbClr val="001D35"/>
                </a:solidFill>
              </a:rPr>
              <a:t>:</a:t>
            </a:r>
            <a:endParaRPr lang="en-US"/>
          </a:p>
          <a:p>
            <a:pPr>
              <a:buNone/>
            </a:pPr>
            <a:r>
              <a:rPr lang="en-US" err="1">
                <a:solidFill>
                  <a:srgbClr val="545D7E"/>
                </a:solidFill>
              </a:rPr>
              <a:t>Thiết</a:t>
            </a:r>
            <a:r>
              <a:rPr lang="en-US">
                <a:solidFill>
                  <a:srgbClr val="545D7E"/>
                </a:solidFill>
              </a:rPr>
              <a:t> </a:t>
            </a:r>
            <a:r>
              <a:rPr lang="en-US" err="1">
                <a:solidFill>
                  <a:srgbClr val="545D7E"/>
                </a:solidFill>
              </a:rPr>
              <a:t>bị</a:t>
            </a:r>
            <a:r>
              <a:rPr lang="en-US">
                <a:solidFill>
                  <a:srgbClr val="545D7E"/>
                </a:solidFill>
              </a:rPr>
              <a:t> IoT </a:t>
            </a:r>
            <a:r>
              <a:rPr lang="en-US" err="1">
                <a:solidFill>
                  <a:srgbClr val="545D7E"/>
                </a:solidFill>
              </a:rPr>
              <a:t>có</a:t>
            </a:r>
            <a:r>
              <a:rPr lang="en-US">
                <a:solidFill>
                  <a:srgbClr val="545D7E"/>
                </a:solidFill>
              </a:rPr>
              <a:t> </a:t>
            </a:r>
            <a:r>
              <a:rPr lang="en-US" err="1">
                <a:solidFill>
                  <a:srgbClr val="545D7E"/>
                </a:solidFill>
              </a:rPr>
              <a:t>thể</a:t>
            </a:r>
            <a:r>
              <a:rPr lang="en-US">
                <a:solidFill>
                  <a:srgbClr val="545D7E"/>
                </a:solidFill>
              </a:rPr>
              <a:t> </a:t>
            </a:r>
            <a:r>
              <a:rPr lang="en-US" err="1">
                <a:solidFill>
                  <a:srgbClr val="545D7E"/>
                </a:solidFill>
              </a:rPr>
              <a:t>dễ</a:t>
            </a:r>
            <a:r>
              <a:rPr lang="en-US">
                <a:solidFill>
                  <a:srgbClr val="545D7E"/>
                </a:solidFill>
              </a:rPr>
              <a:t> </a:t>
            </a:r>
            <a:r>
              <a:rPr lang="en-US" err="1">
                <a:solidFill>
                  <a:srgbClr val="545D7E"/>
                </a:solidFill>
              </a:rPr>
              <a:t>bị</a:t>
            </a:r>
            <a:r>
              <a:rPr lang="en-US">
                <a:solidFill>
                  <a:srgbClr val="545D7E"/>
                </a:solidFill>
              </a:rPr>
              <a:t> </a:t>
            </a:r>
            <a:r>
              <a:rPr lang="en-US" err="1">
                <a:solidFill>
                  <a:srgbClr val="545D7E"/>
                </a:solidFill>
              </a:rPr>
              <a:t>tấn</a:t>
            </a:r>
            <a:r>
              <a:rPr lang="en-US">
                <a:solidFill>
                  <a:srgbClr val="545D7E"/>
                </a:solidFill>
              </a:rPr>
              <a:t> </a:t>
            </a:r>
            <a:r>
              <a:rPr lang="en-US" err="1">
                <a:solidFill>
                  <a:srgbClr val="545D7E"/>
                </a:solidFill>
              </a:rPr>
              <a:t>công</a:t>
            </a:r>
            <a:r>
              <a:rPr lang="en-US">
                <a:solidFill>
                  <a:srgbClr val="545D7E"/>
                </a:solidFill>
              </a:rPr>
              <a:t> </a:t>
            </a:r>
            <a:r>
              <a:rPr lang="en-US" err="1">
                <a:solidFill>
                  <a:srgbClr val="545D7E"/>
                </a:solidFill>
              </a:rPr>
              <a:t>vật</a:t>
            </a:r>
            <a:r>
              <a:rPr lang="en-US">
                <a:solidFill>
                  <a:srgbClr val="545D7E"/>
                </a:solidFill>
              </a:rPr>
              <a:t> </a:t>
            </a:r>
            <a:r>
              <a:rPr lang="en-US" err="1">
                <a:solidFill>
                  <a:srgbClr val="545D7E"/>
                </a:solidFill>
              </a:rPr>
              <a:t>lý</a:t>
            </a:r>
            <a:r>
              <a:rPr lang="en-US">
                <a:solidFill>
                  <a:srgbClr val="545D7E"/>
                </a:solidFill>
              </a:rPr>
              <a:t> </a:t>
            </a:r>
            <a:r>
              <a:rPr lang="en-US" err="1">
                <a:solidFill>
                  <a:srgbClr val="545D7E"/>
                </a:solidFill>
              </a:rPr>
              <a:t>nếu</a:t>
            </a:r>
            <a:r>
              <a:rPr lang="en-US">
                <a:solidFill>
                  <a:srgbClr val="545D7E"/>
                </a:solidFill>
              </a:rPr>
              <a:t> </a:t>
            </a:r>
            <a:r>
              <a:rPr lang="en-US" err="1">
                <a:solidFill>
                  <a:srgbClr val="545D7E"/>
                </a:solidFill>
              </a:rPr>
              <a:t>không</a:t>
            </a:r>
            <a:r>
              <a:rPr lang="en-US">
                <a:solidFill>
                  <a:srgbClr val="545D7E"/>
                </a:solidFill>
              </a:rPr>
              <a:t> </a:t>
            </a:r>
            <a:r>
              <a:rPr lang="en-US" err="1">
                <a:solidFill>
                  <a:srgbClr val="545D7E"/>
                </a:solidFill>
              </a:rPr>
              <a:t>được</a:t>
            </a:r>
            <a:r>
              <a:rPr lang="en-US">
                <a:solidFill>
                  <a:srgbClr val="545D7E"/>
                </a:solidFill>
              </a:rPr>
              <a:t> </a:t>
            </a:r>
            <a:r>
              <a:rPr lang="en-US" err="1">
                <a:solidFill>
                  <a:srgbClr val="545D7E"/>
                </a:solidFill>
              </a:rPr>
              <a:t>bảo</a:t>
            </a:r>
            <a:r>
              <a:rPr lang="en-US">
                <a:solidFill>
                  <a:srgbClr val="545D7E"/>
                </a:solidFill>
              </a:rPr>
              <a:t> </a:t>
            </a:r>
            <a:r>
              <a:rPr lang="en-US" err="1">
                <a:solidFill>
                  <a:srgbClr val="545D7E"/>
                </a:solidFill>
              </a:rPr>
              <a:t>vệ</a:t>
            </a:r>
            <a:r>
              <a:rPr lang="en-US">
                <a:solidFill>
                  <a:srgbClr val="545D7E"/>
                </a:solidFill>
              </a:rPr>
              <a:t> </a:t>
            </a:r>
            <a:r>
              <a:rPr lang="en-US" err="1">
                <a:solidFill>
                  <a:srgbClr val="545D7E"/>
                </a:solidFill>
              </a:rPr>
              <a:t>đúng</a:t>
            </a:r>
            <a:r>
              <a:rPr lang="en-US">
                <a:solidFill>
                  <a:srgbClr val="545D7E"/>
                </a:solidFill>
              </a:rPr>
              <a:t> </a:t>
            </a:r>
            <a:r>
              <a:rPr lang="en-US" err="1">
                <a:solidFill>
                  <a:srgbClr val="545D7E"/>
                </a:solidFill>
              </a:rPr>
              <a:t>cách</a:t>
            </a:r>
            <a:r>
              <a:rPr lang="en-US">
                <a:solidFill>
                  <a:srgbClr val="545D7E"/>
                </a:solidFill>
              </a:rPr>
              <a:t>, </a:t>
            </a:r>
            <a:r>
              <a:rPr lang="en-US" err="1">
                <a:solidFill>
                  <a:srgbClr val="545D7E"/>
                </a:solidFill>
              </a:rPr>
              <a:t>ví</a:t>
            </a:r>
            <a:r>
              <a:rPr lang="en-US">
                <a:solidFill>
                  <a:srgbClr val="545D7E"/>
                </a:solidFill>
              </a:rPr>
              <a:t> </a:t>
            </a:r>
            <a:r>
              <a:rPr lang="en-US" err="1">
                <a:solidFill>
                  <a:srgbClr val="545D7E"/>
                </a:solidFill>
              </a:rPr>
              <a:t>dụ</a:t>
            </a:r>
            <a:r>
              <a:rPr lang="en-US">
                <a:solidFill>
                  <a:srgbClr val="545D7E"/>
                </a:solidFill>
              </a:rPr>
              <a:t> </a:t>
            </a:r>
            <a:r>
              <a:rPr lang="en-US" err="1">
                <a:solidFill>
                  <a:srgbClr val="545D7E"/>
                </a:solidFill>
              </a:rPr>
              <a:t>như</a:t>
            </a:r>
            <a:r>
              <a:rPr lang="en-US">
                <a:solidFill>
                  <a:srgbClr val="545D7E"/>
                </a:solidFill>
              </a:rPr>
              <a:t> </a:t>
            </a:r>
            <a:r>
              <a:rPr lang="en-US" err="1">
                <a:solidFill>
                  <a:srgbClr val="545D7E"/>
                </a:solidFill>
              </a:rPr>
              <a:t>bằng</a:t>
            </a:r>
            <a:r>
              <a:rPr lang="en-US">
                <a:solidFill>
                  <a:srgbClr val="545D7E"/>
                </a:solidFill>
              </a:rPr>
              <a:t> </a:t>
            </a:r>
            <a:r>
              <a:rPr lang="en-US" err="1">
                <a:solidFill>
                  <a:srgbClr val="545D7E"/>
                </a:solidFill>
              </a:rPr>
              <a:t>cách</a:t>
            </a:r>
            <a:r>
              <a:rPr lang="en-US">
                <a:solidFill>
                  <a:srgbClr val="545D7E"/>
                </a:solidFill>
              </a:rPr>
              <a:t> </a:t>
            </a:r>
            <a:r>
              <a:rPr lang="en-US" err="1">
                <a:solidFill>
                  <a:srgbClr val="545D7E"/>
                </a:solidFill>
              </a:rPr>
              <a:t>không</a:t>
            </a:r>
            <a:r>
              <a:rPr lang="en-US">
                <a:solidFill>
                  <a:srgbClr val="545D7E"/>
                </a:solidFill>
              </a:rPr>
              <a:t> </a:t>
            </a:r>
            <a:r>
              <a:rPr lang="en-US" err="1">
                <a:solidFill>
                  <a:srgbClr val="545D7E"/>
                </a:solidFill>
              </a:rPr>
              <a:t>bảo</a:t>
            </a:r>
            <a:r>
              <a:rPr lang="en-US">
                <a:solidFill>
                  <a:srgbClr val="545D7E"/>
                </a:solidFill>
              </a:rPr>
              <a:t> </a:t>
            </a:r>
            <a:r>
              <a:rPr lang="en-US" err="1">
                <a:solidFill>
                  <a:srgbClr val="545D7E"/>
                </a:solidFill>
              </a:rPr>
              <a:t>vệ</a:t>
            </a:r>
            <a:r>
              <a:rPr lang="en-US">
                <a:solidFill>
                  <a:srgbClr val="545D7E"/>
                </a:solidFill>
              </a:rPr>
              <a:t> </a:t>
            </a:r>
            <a:r>
              <a:rPr lang="en-US" err="1">
                <a:solidFill>
                  <a:srgbClr val="545D7E"/>
                </a:solidFill>
              </a:rPr>
              <a:t>các</a:t>
            </a:r>
            <a:r>
              <a:rPr lang="en-US">
                <a:solidFill>
                  <a:srgbClr val="545D7E"/>
                </a:solidFill>
              </a:rPr>
              <a:t> </a:t>
            </a:r>
            <a:r>
              <a:rPr lang="en-US" err="1">
                <a:solidFill>
                  <a:srgbClr val="545D7E"/>
                </a:solidFill>
              </a:rPr>
              <a:t>cổng</a:t>
            </a:r>
            <a:r>
              <a:rPr lang="en-US">
                <a:solidFill>
                  <a:srgbClr val="545D7E"/>
                </a:solidFill>
              </a:rPr>
              <a:t> </a:t>
            </a:r>
            <a:r>
              <a:rPr lang="en-US" err="1">
                <a:solidFill>
                  <a:srgbClr val="545D7E"/>
                </a:solidFill>
              </a:rPr>
              <a:t>kết</a:t>
            </a:r>
            <a:r>
              <a:rPr lang="en-US">
                <a:solidFill>
                  <a:srgbClr val="545D7E"/>
                </a:solidFill>
              </a:rPr>
              <a:t> </a:t>
            </a:r>
            <a:r>
              <a:rPr lang="en-US" err="1">
                <a:solidFill>
                  <a:srgbClr val="545D7E"/>
                </a:solidFill>
              </a:rPr>
              <a:t>nối</a:t>
            </a:r>
            <a:r>
              <a:rPr lang="en-US">
                <a:solidFill>
                  <a:srgbClr val="545D7E"/>
                </a:solidFill>
              </a:rPr>
              <a:t> </a:t>
            </a:r>
            <a:r>
              <a:rPr lang="en-US" err="1">
                <a:solidFill>
                  <a:srgbClr val="545D7E"/>
                </a:solidFill>
              </a:rPr>
              <a:t>vật</a:t>
            </a:r>
            <a:r>
              <a:rPr lang="en-US">
                <a:solidFill>
                  <a:srgbClr val="545D7E"/>
                </a:solidFill>
              </a:rPr>
              <a:t> </a:t>
            </a:r>
            <a:r>
              <a:rPr lang="en-US" err="1">
                <a:solidFill>
                  <a:srgbClr val="545D7E"/>
                </a:solidFill>
              </a:rPr>
              <a:t>lý</a:t>
            </a:r>
            <a:r>
              <a:rPr lang="en-US">
                <a:solidFill>
                  <a:srgbClr val="545D7E"/>
                </a:solidFill>
              </a:rPr>
              <a:t> </a:t>
            </a:r>
            <a:r>
              <a:rPr lang="en-US" err="1">
                <a:solidFill>
                  <a:srgbClr val="545D7E"/>
                </a:solidFill>
              </a:rPr>
              <a:t>hoặc</a:t>
            </a:r>
            <a:r>
              <a:rPr lang="en-US">
                <a:solidFill>
                  <a:srgbClr val="545D7E"/>
                </a:solidFill>
              </a:rPr>
              <a:t> </a:t>
            </a:r>
            <a:r>
              <a:rPr lang="en-US" err="1">
                <a:solidFill>
                  <a:srgbClr val="545D7E"/>
                </a:solidFill>
              </a:rPr>
              <a:t>không</a:t>
            </a:r>
            <a:r>
              <a:rPr lang="en-US">
                <a:solidFill>
                  <a:srgbClr val="545D7E"/>
                </a:solidFill>
              </a:rPr>
              <a:t> </a:t>
            </a:r>
            <a:r>
              <a:rPr lang="en-US" err="1">
                <a:solidFill>
                  <a:srgbClr val="545D7E"/>
                </a:solidFill>
              </a:rPr>
              <a:t>có</a:t>
            </a:r>
            <a:r>
              <a:rPr lang="en-US">
                <a:solidFill>
                  <a:srgbClr val="545D7E"/>
                </a:solidFill>
              </a:rPr>
              <a:t> </a:t>
            </a:r>
            <a:r>
              <a:rPr lang="en-US" err="1">
                <a:solidFill>
                  <a:srgbClr val="545D7E"/>
                </a:solidFill>
              </a:rPr>
              <a:t>các</a:t>
            </a:r>
            <a:r>
              <a:rPr lang="en-US">
                <a:solidFill>
                  <a:srgbClr val="545D7E"/>
                </a:solidFill>
              </a:rPr>
              <a:t> </a:t>
            </a:r>
            <a:r>
              <a:rPr lang="en-US" err="1">
                <a:solidFill>
                  <a:srgbClr val="545D7E"/>
                </a:solidFill>
              </a:rPr>
              <a:t>biện</a:t>
            </a:r>
            <a:r>
              <a:rPr lang="en-US">
                <a:solidFill>
                  <a:srgbClr val="545D7E"/>
                </a:solidFill>
              </a:rPr>
              <a:t> </a:t>
            </a:r>
            <a:r>
              <a:rPr lang="en-US" err="1">
                <a:solidFill>
                  <a:srgbClr val="545D7E"/>
                </a:solidFill>
              </a:rPr>
              <a:t>pháp</a:t>
            </a:r>
            <a:r>
              <a:rPr lang="en-US">
                <a:solidFill>
                  <a:srgbClr val="545D7E"/>
                </a:solidFill>
              </a:rPr>
              <a:t> </a:t>
            </a:r>
            <a:r>
              <a:rPr lang="en-US" err="1">
                <a:solidFill>
                  <a:srgbClr val="545D7E"/>
                </a:solidFill>
              </a:rPr>
              <a:t>bảo</a:t>
            </a:r>
            <a:r>
              <a:rPr lang="en-US">
                <a:solidFill>
                  <a:srgbClr val="545D7E"/>
                </a:solidFill>
              </a:rPr>
              <a:t> </a:t>
            </a:r>
            <a:r>
              <a:rPr lang="en-US" err="1">
                <a:solidFill>
                  <a:srgbClr val="545D7E"/>
                </a:solidFill>
              </a:rPr>
              <a:t>mật</a:t>
            </a:r>
            <a:r>
              <a:rPr lang="en-US">
                <a:solidFill>
                  <a:srgbClr val="545D7E"/>
                </a:solidFill>
              </a:rPr>
              <a:t> </a:t>
            </a:r>
            <a:r>
              <a:rPr lang="en-US" err="1">
                <a:solidFill>
                  <a:srgbClr val="545D7E"/>
                </a:solidFill>
              </a:rPr>
              <a:t>vật</a:t>
            </a:r>
            <a:r>
              <a:rPr lang="en-US">
                <a:solidFill>
                  <a:srgbClr val="545D7E"/>
                </a:solidFill>
              </a:rPr>
              <a:t> </a:t>
            </a:r>
            <a:r>
              <a:rPr lang="en-US" err="1">
                <a:solidFill>
                  <a:srgbClr val="545D7E"/>
                </a:solidFill>
              </a:rPr>
              <a:t>lý</a:t>
            </a:r>
            <a:r>
              <a:rPr lang="en-US">
                <a:solidFill>
                  <a:srgbClr val="545D7E"/>
                </a:solidFill>
              </a:rPr>
              <a:t> </a:t>
            </a:r>
            <a:r>
              <a:rPr lang="en-US" err="1">
                <a:solidFill>
                  <a:srgbClr val="545D7E"/>
                </a:solidFill>
              </a:rPr>
              <a:t>khác</a:t>
            </a:r>
            <a:r>
              <a:rPr lang="en-US">
                <a:solidFill>
                  <a:srgbClr val="545D7E"/>
                </a:solidFill>
              </a:rPr>
              <a:t>.</a:t>
            </a:r>
            <a:endParaRPr lang="en-US"/>
          </a:p>
          <a:p>
            <a:pPr>
              <a:buNone/>
            </a:pPr>
            <a:endParaRPr lang="en-US">
              <a:latin typeface="Calibri"/>
              <a:ea typeface="Calibri"/>
              <a:cs typeface="Calibri"/>
            </a:endParaRPr>
          </a:p>
        </p:txBody>
      </p:sp>
    </p:spTree>
    <p:extLst>
      <p:ext uri="{BB962C8B-B14F-4D97-AF65-F5344CB8AC3E}">
        <p14:creationId xmlns:p14="http://schemas.microsoft.com/office/powerpoint/2010/main" val="4054890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err="1"/>
              <a:t>Phát</a:t>
            </a:r>
            <a:r>
              <a:rPr lang="en-US" b="1"/>
              <a:t> </a:t>
            </a:r>
            <a:r>
              <a:rPr lang="en-US" b="1" err="1"/>
              <a:t>hiện</a:t>
            </a:r>
            <a:r>
              <a:rPr lang="en-US" b="1"/>
              <a:t> </a:t>
            </a:r>
            <a:r>
              <a:rPr lang="en-US" b="1" err="1"/>
              <a:t>dựa</a:t>
            </a:r>
            <a:r>
              <a:rPr lang="en-US" b="1"/>
              <a:t> </a:t>
            </a:r>
            <a:r>
              <a:rPr lang="en-US" b="1" err="1"/>
              <a:t>trên</a:t>
            </a:r>
            <a:r>
              <a:rPr lang="en-US" b="1"/>
              <a:t> </a:t>
            </a:r>
            <a:r>
              <a:rPr lang="en-US" b="1" err="1"/>
              <a:t>luật</a:t>
            </a:r>
            <a:r>
              <a:rPr lang="en-US" b="1"/>
              <a:t> (Rule-based Detection)</a:t>
            </a:r>
          </a:p>
          <a:p>
            <a:pPr marL="285750" indent="-285750">
              <a:buFont typeface="Aptos"/>
              <a:buChar char="•"/>
            </a:pPr>
            <a:r>
              <a:rPr lang="en-US" err="1"/>
              <a:t>Dựa</a:t>
            </a:r>
            <a:r>
              <a:rPr lang="en-US"/>
              <a:t> </a:t>
            </a:r>
            <a:r>
              <a:rPr lang="en-US" err="1"/>
              <a:t>vào</a:t>
            </a:r>
            <a:r>
              <a:rPr lang="en-US"/>
              <a:t> </a:t>
            </a:r>
            <a:r>
              <a:rPr lang="en-US" b="1" err="1"/>
              <a:t>tập</a:t>
            </a:r>
            <a:r>
              <a:rPr lang="en-US" b="1"/>
              <a:t> </a:t>
            </a:r>
            <a:r>
              <a:rPr lang="en-US" b="1" err="1"/>
              <a:t>hợp</a:t>
            </a:r>
            <a:r>
              <a:rPr lang="en-US" b="1"/>
              <a:t> </a:t>
            </a:r>
            <a:r>
              <a:rPr lang="en-US" b="1" err="1"/>
              <a:t>các</a:t>
            </a:r>
            <a:r>
              <a:rPr lang="en-US" b="1"/>
              <a:t> </a:t>
            </a:r>
            <a:r>
              <a:rPr lang="en-US" b="1" err="1"/>
              <a:t>quy</a:t>
            </a:r>
            <a:r>
              <a:rPr lang="en-US" b="1"/>
              <a:t> </a:t>
            </a:r>
            <a:r>
              <a:rPr lang="en-US" b="1" err="1"/>
              <a:t>tắc</a:t>
            </a:r>
            <a:r>
              <a:rPr lang="en-US" b="1"/>
              <a:t> </a:t>
            </a:r>
            <a:r>
              <a:rPr lang="en-US" b="1" err="1"/>
              <a:t>cố</a:t>
            </a:r>
            <a:r>
              <a:rPr lang="en-US" b="1"/>
              <a:t> </a:t>
            </a:r>
            <a:r>
              <a:rPr lang="en-US" b="1" err="1"/>
              <a:t>định</a:t>
            </a:r>
            <a:r>
              <a:rPr lang="en-US"/>
              <a:t> </a:t>
            </a:r>
            <a:r>
              <a:rPr lang="en-US" err="1"/>
              <a:t>được</a:t>
            </a:r>
            <a:r>
              <a:rPr lang="en-US"/>
              <a:t> </a:t>
            </a:r>
            <a:r>
              <a:rPr lang="en-US" err="1"/>
              <a:t>định</a:t>
            </a:r>
            <a:r>
              <a:rPr lang="en-US"/>
              <a:t> </a:t>
            </a:r>
            <a:r>
              <a:rPr lang="en-US" err="1"/>
              <a:t>nghĩa</a:t>
            </a:r>
            <a:r>
              <a:rPr lang="en-US"/>
              <a:t> </a:t>
            </a:r>
            <a:r>
              <a:rPr lang="en-US" err="1"/>
              <a:t>trước</a:t>
            </a:r>
            <a:r>
              <a:rPr lang="en-US"/>
              <a:t> (threshold, pattern, whitelist,...).</a:t>
            </a:r>
          </a:p>
          <a:p>
            <a:pPr marL="285750" indent="-285750">
              <a:buFont typeface="Aptos"/>
              <a:buChar char="•"/>
            </a:pPr>
            <a:r>
              <a:rPr lang="en-US" err="1"/>
              <a:t>Ví</a:t>
            </a:r>
            <a:r>
              <a:rPr lang="en-US"/>
              <a:t> </a:t>
            </a:r>
            <a:r>
              <a:rPr lang="en-US" err="1"/>
              <a:t>dụ</a:t>
            </a:r>
            <a:r>
              <a:rPr lang="en-US"/>
              <a:t>: </a:t>
            </a:r>
            <a:r>
              <a:rPr lang="en-US" err="1"/>
              <a:t>Nếu</a:t>
            </a:r>
            <a:r>
              <a:rPr lang="en-US"/>
              <a:t> </a:t>
            </a:r>
            <a:r>
              <a:rPr lang="en-US" err="1"/>
              <a:t>một</a:t>
            </a:r>
            <a:r>
              <a:rPr lang="en-US"/>
              <a:t> </a:t>
            </a:r>
            <a:r>
              <a:rPr lang="en-US" err="1"/>
              <a:t>thiết</a:t>
            </a:r>
            <a:r>
              <a:rPr lang="en-US"/>
              <a:t> </a:t>
            </a:r>
            <a:r>
              <a:rPr lang="en-US" err="1"/>
              <a:t>bị</a:t>
            </a:r>
            <a:r>
              <a:rPr lang="en-US"/>
              <a:t> </a:t>
            </a:r>
            <a:r>
              <a:rPr lang="en-US" err="1"/>
              <a:t>gửi</a:t>
            </a:r>
            <a:r>
              <a:rPr lang="en-US"/>
              <a:t> </a:t>
            </a:r>
            <a:r>
              <a:rPr lang="en-US" err="1"/>
              <a:t>hơn</a:t>
            </a:r>
            <a:r>
              <a:rPr lang="en-US"/>
              <a:t> 100 </a:t>
            </a:r>
            <a:r>
              <a:rPr lang="en-US" err="1"/>
              <a:t>gói</a:t>
            </a:r>
            <a:r>
              <a:rPr lang="en-US"/>
              <a:t> tin/</a:t>
            </a:r>
            <a:r>
              <a:rPr lang="en-US" err="1"/>
              <a:t>phút</a:t>
            </a:r>
            <a:r>
              <a:rPr lang="en-US"/>
              <a:t> → </a:t>
            </a:r>
            <a:r>
              <a:rPr lang="en-US" err="1"/>
              <a:t>cảnh</a:t>
            </a:r>
            <a:r>
              <a:rPr lang="en-US"/>
              <a:t> </a:t>
            </a:r>
            <a:r>
              <a:rPr lang="en-US" err="1"/>
              <a:t>báo</a:t>
            </a:r>
            <a:r>
              <a:rPr lang="en-US"/>
              <a:t> </a:t>
            </a:r>
            <a:r>
              <a:rPr lang="en-US" err="1"/>
              <a:t>tấn</a:t>
            </a:r>
            <a:r>
              <a:rPr lang="en-US"/>
              <a:t> </a:t>
            </a:r>
            <a:r>
              <a:rPr lang="en-US" err="1"/>
              <a:t>công</a:t>
            </a:r>
            <a:r>
              <a:rPr lang="en-US"/>
              <a:t> DoS.</a:t>
            </a:r>
          </a:p>
          <a:p>
            <a:pPr marL="285750" indent="-285750">
              <a:buFont typeface="Aptos"/>
              <a:buChar char="•"/>
            </a:pPr>
            <a:r>
              <a:rPr lang="en-US" b="1" err="1"/>
              <a:t>Ưu</a:t>
            </a:r>
            <a:r>
              <a:rPr lang="en-US" b="1"/>
              <a:t> </a:t>
            </a:r>
            <a:r>
              <a:rPr lang="en-US" b="1" err="1"/>
              <a:t>điểm</a:t>
            </a:r>
            <a:r>
              <a:rPr lang="en-US" b="1"/>
              <a:t>:</a:t>
            </a:r>
            <a:r>
              <a:rPr lang="en-US"/>
              <a:t> </a:t>
            </a:r>
            <a:r>
              <a:rPr lang="en-US" err="1"/>
              <a:t>dễ</a:t>
            </a:r>
            <a:r>
              <a:rPr lang="en-US"/>
              <a:t> </a:t>
            </a:r>
            <a:r>
              <a:rPr lang="en-US" err="1"/>
              <a:t>triển</a:t>
            </a:r>
            <a:r>
              <a:rPr lang="en-US"/>
              <a:t> </a:t>
            </a:r>
            <a:r>
              <a:rPr lang="en-US" err="1"/>
              <a:t>khai</a:t>
            </a:r>
            <a:r>
              <a:rPr lang="en-US"/>
              <a:t>, </a:t>
            </a:r>
            <a:r>
              <a:rPr lang="en-US" err="1"/>
              <a:t>phù</a:t>
            </a:r>
            <a:r>
              <a:rPr lang="en-US"/>
              <a:t> </a:t>
            </a:r>
            <a:r>
              <a:rPr lang="en-US" err="1"/>
              <a:t>hợp</a:t>
            </a:r>
            <a:r>
              <a:rPr lang="en-US"/>
              <a:t> </a:t>
            </a:r>
            <a:r>
              <a:rPr lang="en-US" err="1"/>
              <a:t>với</a:t>
            </a:r>
            <a:r>
              <a:rPr lang="en-US"/>
              <a:t> </a:t>
            </a:r>
            <a:r>
              <a:rPr lang="en-US" err="1"/>
              <a:t>thiết</a:t>
            </a:r>
            <a:r>
              <a:rPr lang="en-US"/>
              <a:t> </a:t>
            </a:r>
            <a:r>
              <a:rPr lang="en-US" err="1"/>
              <a:t>bị</a:t>
            </a:r>
            <a:r>
              <a:rPr lang="en-US"/>
              <a:t> </a:t>
            </a:r>
            <a:r>
              <a:rPr lang="en-US" err="1"/>
              <a:t>đơn</a:t>
            </a:r>
            <a:r>
              <a:rPr lang="en-US"/>
              <a:t> </a:t>
            </a:r>
            <a:r>
              <a:rPr lang="en-US" err="1"/>
              <a:t>giản</a:t>
            </a:r>
            <a:r>
              <a:rPr lang="en-US"/>
              <a:t>.</a:t>
            </a:r>
          </a:p>
          <a:p>
            <a:pPr marL="285750" indent="-285750">
              <a:buFont typeface="Aptos"/>
              <a:buChar char="•"/>
            </a:pPr>
            <a:r>
              <a:rPr lang="en-US" b="1" err="1"/>
              <a:t>Nhược</a:t>
            </a:r>
            <a:r>
              <a:rPr lang="en-US" b="1"/>
              <a:t> </a:t>
            </a:r>
            <a:r>
              <a:rPr lang="en-US" b="1" err="1"/>
              <a:t>điểm</a:t>
            </a:r>
            <a:r>
              <a:rPr lang="en-US" b="1"/>
              <a:t>:</a:t>
            </a:r>
            <a:r>
              <a:rPr lang="en-US"/>
              <a:t> </a:t>
            </a:r>
            <a:r>
              <a:rPr lang="en-US" err="1"/>
              <a:t>khó</a:t>
            </a:r>
            <a:r>
              <a:rPr lang="en-US"/>
              <a:t> </a:t>
            </a:r>
            <a:r>
              <a:rPr lang="en-US" err="1"/>
              <a:t>thích</a:t>
            </a:r>
            <a:r>
              <a:rPr lang="en-US"/>
              <a:t> </a:t>
            </a:r>
            <a:r>
              <a:rPr lang="en-US" err="1"/>
              <a:t>nghi</a:t>
            </a:r>
            <a:r>
              <a:rPr lang="en-US"/>
              <a:t> </a:t>
            </a:r>
            <a:r>
              <a:rPr lang="en-US" err="1"/>
              <a:t>với</a:t>
            </a:r>
            <a:r>
              <a:rPr lang="en-US"/>
              <a:t> </a:t>
            </a:r>
            <a:r>
              <a:rPr lang="en-US" err="1"/>
              <a:t>các</a:t>
            </a:r>
            <a:r>
              <a:rPr lang="en-US"/>
              <a:t> </a:t>
            </a:r>
            <a:r>
              <a:rPr lang="en-US" err="1"/>
              <a:t>mẫu</a:t>
            </a:r>
            <a:r>
              <a:rPr lang="en-US"/>
              <a:t> </a:t>
            </a:r>
            <a:r>
              <a:rPr lang="en-US" err="1"/>
              <a:t>tấn</a:t>
            </a:r>
            <a:r>
              <a:rPr lang="en-US"/>
              <a:t> </a:t>
            </a:r>
            <a:r>
              <a:rPr lang="en-US" err="1"/>
              <a:t>công</a:t>
            </a:r>
            <a:r>
              <a:rPr lang="en-US"/>
              <a:t> </a:t>
            </a:r>
            <a:r>
              <a:rPr lang="en-US" err="1"/>
              <a:t>mới</a:t>
            </a:r>
            <a:r>
              <a:rPr lang="en-US"/>
              <a:t> (zero-day), </a:t>
            </a:r>
            <a:r>
              <a:rPr lang="en-US" err="1"/>
              <a:t>dễ</a:t>
            </a:r>
            <a:r>
              <a:rPr lang="en-US"/>
              <a:t> </a:t>
            </a:r>
            <a:r>
              <a:rPr lang="en-US" err="1"/>
              <a:t>bị</a:t>
            </a:r>
            <a:r>
              <a:rPr lang="en-US"/>
              <a:t> </a:t>
            </a:r>
            <a:r>
              <a:rPr lang="en-US" err="1"/>
              <a:t>bỏ</a:t>
            </a:r>
            <a:r>
              <a:rPr lang="en-US"/>
              <a:t> </a:t>
            </a:r>
            <a:r>
              <a:rPr lang="en-US" err="1"/>
              <a:t>sót</a:t>
            </a:r>
            <a:r>
              <a:rPr lang="en-US"/>
              <a:t>.</a:t>
            </a:r>
          </a:p>
          <a:p>
            <a:pPr marL="0" lvl="1" indent="0">
              <a:buNone/>
            </a:pPr>
            <a:r>
              <a:rPr lang="en-US" b="1" err="1"/>
              <a:t>Phát</a:t>
            </a:r>
            <a:r>
              <a:rPr lang="en-US" b="1"/>
              <a:t> </a:t>
            </a:r>
            <a:r>
              <a:rPr lang="en-US" b="1" err="1"/>
              <a:t>hiện</a:t>
            </a:r>
            <a:r>
              <a:rPr lang="en-US" b="1"/>
              <a:t> </a:t>
            </a:r>
            <a:r>
              <a:rPr lang="en-US" b="1" err="1"/>
              <a:t>dựa</a:t>
            </a:r>
            <a:r>
              <a:rPr lang="en-US" b="1"/>
              <a:t> </a:t>
            </a:r>
            <a:r>
              <a:rPr lang="en-US" b="1" err="1"/>
              <a:t>trên</a:t>
            </a:r>
            <a:r>
              <a:rPr lang="en-US" b="1"/>
              <a:t> </a:t>
            </a:r>
            <a:r>
              <a:rPr lang="en-US" b="1" err="1"/>
              <a:t>chữ</a:t>
            </a:r>
            <a:r>
              <a:rPr lang="en-US" b="1"/>
              <a:t> </a:t>
            </a:r>
            <a:r>
              <a:rPr lang="en-US" b="1" err="1"/>
              <a:t>ký</a:t>
            </a:r>
            <a:r>
              <a:rPr lang="en-US" b="1"/>
              <a:t> (Signature-based Detection)</a:t>
            </a:r>
          </a:p>
          <a:p>
            <a:pPr marL="285750" indent="-285750">
              <a:buFont typeface="Aptos"/>
              <a:buChar char="•"/>
            </a:pPr>
            <a:r>
              <a:rPr lang="en-US"/>
              <a:t>So </a:t>
            </a:r>
            <a:r>
              <a:rPr lang="en-US" err="1"/>
              <a:t>sánh</a:t>
            </a:r>
            <a:r>
              <a:rPr lang="en-US"/>
              <a:t> </a:t>
            </a:r>
            <a:r>
              <a:rPr lang="en-US" err="1"/>
              <a:t>dữ</a:t>
            </a:r>
            <a:r>
              <a:rPr lang="en-US"/>
              <a:t> </a:t>
            </a:r>
            <a:r>
              <a:rPr lang="en-US" err="1"/>
              <a:t>liệu</a:t>
            </a:r>
            <a:r>
              <a:rPr lang="en-US"/>
              <a:t> </a:t>
            </a:r>
            <a:r>
              <a:rPr lang="en-US" err="1"/>
              <a:t>đầu</a:t>
            </a:r>
            <a:r>
              <a:rPr lang="en-US"/>
              <a:t> </a:t>
            </a:r>
            <a:r>
              <a:rPr lang="en-US" err="1"/>
              <a:t>vào</a:t>
            </a:r>
            <a:r>
              <a:rPr lang="en-US"/>
              <a:t> </a:t>
            </a:r>
            <a:r>
              <a:rPr lang="en-US" err="1"/>
              <a:t>với</a:t>
            </a:r>
            <a:r>
              <a:rPr lang="en-US"/>
              <a:t> </a:t>
            </a:r>
            <a:r>
              <a:rPr lang="en-US" b="1" err="1"/>
              <a:t>các</a:t>
            </a:r>
            <a:r>
              <a:rPr lang="en-US" b="1"/>
              <a:t> </a:t>
            </a:r>
            <a:r>
              <a:rPr lang="en-US" b="1" err="1"/>
              <a:t>mẫu</a:t>
            </a:r>
            <a:r>
              <a:rPr lang="en-US" b="1"/>
              <a:t> </a:t>
            </a:r>
            <a:r>
              <a:rPr lang="en-US" b="1" err="1"/>
              <a:t>tấn</a:t>
            </a:r>
            <a:r>
              <a:rPr lang="en-US" b="1"/>
              <a:t> </a:t>
            </a:r>
            <a:r>
              <a:rPr lang="en-US" b="1" err="1"/>
              <a:t>công</a:t>
            </a:r>
            <a:r>
              <a:rPr lang="en-US" b="1"/>
              <a:t> </a:t>
            </a:r>
            <a:r>
              <a:rPr lang="en-US" b="1" err="1"/>
              <a:t>đã</a:t>
            </a:r>
            <a:r>
              <a:rPr lang="en-US" b="1"/>
              <a:t> </a:t>
            </a:r>
            <a:r>
              <a:rPr lang="en-US" b="1" err="1"/>
              <a:t>biết</a:t>
            </a:r>
            <a:r>
              <a:rPr lang="en-US"/>
              <a:t> </a:t>
            </a:r>
            <a:r>
              <a:rPr lang="en-US" err="1"/>
              <a:t>trong</a:t>
            </a:r>
            <a:r>
              <a:rPr lang="en-US"/>
              <a:t> </a:t>
            </a:r>
            <a:r>
              <a:rPr lang="en-US" err="1"/>
              <a:t>cơ</a:t>
            </a:r>
            <a:r>
              <a:rPr lang="en-US"/>
              <a:t> </a:t>
            </a:r>
            <a:r>
              <a:rPr lang="en-US" err="1"/>
              <a:t>sở</a:t>
            </a:r>
            <a:r>
              <a:rPr lang="en-US"/>
              <a:t> </a:t>
            </a:r>
            <a:r>
              <a:rPr lang="en-US" err="1"/>
              <a:t>dữ</a:t>
            </a:r>
            <a:r>
              <a:rPr lang="en-US"/>
              <a:t> </a:t>
            </a:r>
            <a:r>
              <a:rPr lang="en-US" err="1"/>
              <a:t>liệu</a:t>
            </a:r>
            <a:r>
              <a:rPr lang="en-US"/>
              <a:t> (signature database).</a:t>
            </a:r>
          </a:p>
          <a:p>
            <a:pPr marL="285750" indent="-285750">
              <a:buFont typeface="Aptos"/>
              <a:buChar char="•"/>
            </a:pPr>
            <a:r>
              <a:rPr lang="en-US"/>
              <a:t>Thường </a:t>
            </a:r>
            <a:r>
              <a:rPr lang="en-US" err="1"/>
              <a:t>áp</a:t>
            </a:r>
            <a:r>
              <a:rPr lang="en-US"/>
              <a:t> </a:t>
            </a:r>
            <a:r>
              <a:rPr lang="en-US" err="1"/>
              <a:t>dụng</a:t>
            </a:r>
            <a:r>
              <a:rPr lang="en-US"/>
              <a:t> </a:t>
            </a:r>
            <a:r>
              <a:rPr lang="en-US" err="1"/>
              <a:t>cho</a:t>
            </a:r>
            <a:r>
              <a:rPr lang="en-US"/>
              <a:t> </a:t>
            </a:r>
            <a:r>
              <a:rPr lang="en-US" err="1"/>
              <a:t>phát</a:t>
            </a:r>
            <a:r>
              <a:rPr lang="en-US"/>
              <a:t> </a:t>
            </a:r>
            <a:r>
              <a:rPr lang="en-US" err="1"/>
              <a:t>hiện</a:t>
            </a:r>
            <a:r>
              <a:rPr lang="en-US"/>
              <a:t> </a:t>
            </a:r>
            <a:r>
              <a:rPr lang="en-US" err="1"/>
              <a:t>mã</a:t>
            </a:r>
            <a:r>
              <a:rPr lang="en-US"/>
              <a:t> </a:t>
            </a:r>
            <a:r>
              <a:rPr lang="en-US" err="1"/>
              <a:t>độc</a:t>
            </a:r>
            <a:r>
              <a:rPr lang="en-US"/>
              <a:t>, </a:t>
            </a:r>
            <a:r>
              <a:rPr lang="en-US" err="1"/>
              <a:t>phần</a:t>
            </a:r>
            <a:r>
              <a:rPr lang="en-US"/>
              <a:t> </a:t>
            </a:r>
            <a:r>
              <a:rPr lang="en-US" err="1"/>
              <a:t>mềm</a:t>
            </a:r>
            <a:r>
              <a:rPr lang="en-US"/>
              <a:t> </a:t>
            </a:r>
            <a:r>
              <a:rPr lang="en-US" err="1"/>
              <a:t>gián</a:t>
            </a:r>
            <a:r>
              <a:rPr lang="en-US"/>
              <a:t> </a:t>
            </a:r>
            <a:r>
              <a:rPr lang="en-US" err="1"/>
              <a:t>điệp</a:t>
            </a:r>
            <a:r>
              <a:rPr lang="en-US"/>
              <a:t> </a:t>
            </a:r>
            <a:r>
              <a:rPr lang="en-US" err="1"/>
              <a:t>hoặc</a:t>
            </a:r>
            <a:r>
              <a:rPr lang="en-US"/>
              <a:t> </a:t>
            </a:r>
            <a:r>
              <a:rPr lang="en-US" err="1"/>
              <a:t>truy</a:t>
            </a:r>
            <a:r>
              <a:rPr lang="en-US"/>
              <a:t> </a:t>
            </a:r>
            <a:r>
              <a:rPr lang="en-US" err="1"/>
              <a:t>cập</a:t>
            </a:r>
            <a:r>
              <a:rPr lang="en-US"/>
              <a:t> </a:t>
            </a:r>
            <a:r>
              <a:rPr lang="en-US" err="1"/>
              <a:t>trái</a:t>
            </a:r>
            <a:r>
              <a:rPr lang="en-US"/>
              <a:t> </a:t>
            </a:r>
            <a:r>
              <a:rPr lang="en-US" err="1"/>
              <a:t>phép</a:t>
            </a:r>
            <a:r>
              <a:rPr lang="en-US"/>
              <a:t>.</a:t>
            </a:r>
          </a:p>
          <a:p>
            <a:pPr marL="285750" indent="-285750">
              <a:buFont typeface="Aptos"/>
              <a:buChar char="•"/>
            </a:pPr>
            <a:r>
              <a:rPr lang="en-US" b="1" err="1"/>
              <a:t>Ưu</a:t>
            </a:r>
            <a:r>
              <a:rPr lang="en-US" b="1"/>
              <a:t> </a:t>
            </a:r>
            <a:r>
              <a:rPr lang="en-US" b="1" err="1"/>
              <a:t>điểm</a:t>
            </a:r>
            <a:r>
              <a:rPr lang="en-US" b="1"/>
              <a:t>:</a:t>
            </a:r>
            <a:r>
              <a:rPr lang="en-US"/>
              <a:t> </a:t>
            </a:r>
            <a:r>
              <a:rPr lang="en-US" err="1"/>
              <a:t>chính</a:t>
            </a:r>
            <a:r>
              <a:rPr lang="en-US"/>
              <a:t> </a:t>
            </a:r>
            <a:r>
              <a:rPr lang="en-US" err="1"/>
              <a:t>xác</a:t>
            </a:r>
            <a:r>
              <a:rPr lang="en-US"/>
              <a:t> </a:t>
            </a:r>
            <a:r>
              <a:rPr lang="en-US" err="1"/>
              <a:t>với</a:t>
            </a:r>
            <a:r>
              <a:rPr lang="en-US"/>
              <a:t> </a:t>
            </a:r>
            <a:r>
              <a:rPr lang="en-US" err="1"/>
              <a:t>các</a:t>
            </a:r>
            <a:r>
              <a:rPr lang="en-US"/>
              <a:t> </a:t>
            </a:r>
            <a:r>
              <a:rPr lang="en-US" err="1"/>
              <a:t>tấn</a:t>
            </a:r>
            <a:r>
              <a:rPr lang="en-US"/>
              <a:t> </a:t>
            </a:r>
            <a:r>
              <a:rPr lang="en-US" err="1"/>
              <a:t>công</a:t>
            </a:r>
            <a:r>
              <a:rPr lang="en-US"/>
              <a:t> </a:t>
            </a:r>
            <a:r>
              <a:rPr lang="en-US" err="1"/>
              <a:t>đã</a:t>
            </a:r>
            <a:r>
              <a:rPr lang="en-US"/>
              <a:t> </a:t>
            </a:r>
            <a:r>
              <a:rPr lang="en-US" err="1"/>
              <a:t>biết</a:t>
            </a:r>
            <a:r>
              <a:rPr lang="en-US"/>
              <a:t>.</a:t>
            </a:r>
          </a:p>
          <a:p>
            <a:pPr marL="285750" indent="-285750">
              <a:buFont typeface="Aptos"/>
              <a:buChar char="•"/>
            </a:pPr>
            <a:r>
              <a:rPr lang="en-US" b="1" err="1"/>
              <a:t>Nhược</a:t>
            </a:r>
            <a:r>
              <a:rPr lang="en-US" b="1"/>
              <a:t> </a:t>
            </a:r>
            <a:r>
              <a:rPr lang="en-US" b="1" err="1"/>
              <a:t>điểm</a:t>
            </a:r>
            <a:r>
              <a:rPr lang="en-US" b="1"/>
              <a:t>:</a:t>
            </a:r>
            <a:r>
              <a:rPr lang="en-US"/>
              <a:t> </a:t>
            </a:r>
            <a:r>
              <a:rPr lang="en-US" err="1"/>
              <a:t>không</a:t>
            </a:r>
            <a:r>
              <a:rPr lang="en-US"/>
              <a:t> </a:t>
            </a:r>
            <a:r>
              <a:rPr lang="en-US" err="1"/>
              <a:t>phát</a:t>
            </a:r>
            <a:r>
              <a:rPr lang="en-US"/>
              <a:t> </a:t>
            </a:r>
            <a:r>
              <a:rPr lang="en-US" err="1"/>
              <a:t>hiện</a:t>
            </a:r>
            <a:r>
              <a:rPr lang="en-US"/>
              <a:t> </a:t>
            </a:r>
            <a:r>
              <a:rPr lang="en-US" err="1"/>
              <a:t>được</a:t>
            </a:r>
            <a:r>
              <a:rPr lang="en-US"/>
              <a:t> </a:t>
            </a:r>
            <a:r>
              <a:rPr lang="en-US" err="1"/>
              <a:t>tấn</a:t>
            </a:r>
            <a:r>
              <a:rPr lang="en-US"/>
              <a:t> </a:t>
            </a:r>
            <a:r>
              <a:rPr lang="en-US" err="1"/>
              <a:t>công</a:t>
            </a:r>
            <a:r>
              <a:rPr lang="en-US"/>
              <a:t> </a:t>
            </a:r>
            <a:r>
              <a:rPr lang="en-US" err="1"/>
              <a:t>chưa</a:t>
            </a:r>
            <a:r>
              <a:rPr lang="en-US"/>
              <a:t> </a:t>
            </a:r>
            <a:r>
              <a:rPr lang="en-US" err="1"/>
              <a:t>từng</a:t>
            </a:r>
            <a:r>
              <a:rPr lang="en-US"/>
              <a:t> </a:t>
            </a:r>
            <a:r>
              <a:rPr lang="en-US" err="1"/>
              <a:t>xảy</a:t>
            </a:r>
            <a:r>
              <a:rPr lang="en-US"/>
              <a:t> </a:t>
            </a:r>
            <a:r>
              <a:rPr lang="en-US" err="1"/>
              <a:t>ra.</a:t>
            </a:r>
            <a:endParaRPr lang="en-US"/>
          </a:p>
          <a:p>
            <a:pPr marL="0" lvl="1" indent="0">
              <a:buNone/>
            </a:pPr>
            <a:r>
              <a:rPr lang="en-US" b="1" err="1"/>
              <a:t>Phát</a:t>
            </a:r>
            <a:r>
              <a:rPr lang="en-US" b="1"/>
              <a:t> </a:t>
            </a:r>
            <a:r>
              <a:rPr lang="en-US" b="1" err="1"/>
              <a:t>hiện</a:t>
            </a:r>
            <a:r>
              <a:rPr lang="en-US" b="1"/>
              <a:t> </a:t>
            </a:r>
            <a:r>
              <a:rPr lang="en-US" b="1" err="1"/>
              <a:t>bất</a:t>
            </a:r>
            <a:r>
              <a:rPr lang="en-US" b="1"/>
              <a:t> </a:t>
            </a:r>
            <a:r>
              <a:rPr lang="en-US" b="1" err="1"/>
              <a:t>thường</a:t>
            </a:r>
            <a:r>
              <a:rPr lang="en-US" b="1"/>
              <a:t> (Anomaly-based Detection)</a:t>
            </a:r>
          </a:p>
          <a:p>
            <a:pPr marL="285750" indent="-285750">
              <a:buFont typeface="Aptos"/>
              <a:buChar char="•"/>
            </a:pPr>
            <a:r>
              <a:rPr lang="en-US" err="1"/>
              <a:t>Xây</a:t>
            </a:r>
            <a:r>
              <a:rPr lang="en-US"/>
              <a:t> </a:t>
            </a:r>
            <a:r>
              <a:rPr lang="en-US" err="1"/>
              <a:t>dựng</a:t>
            </a:r>
            <a:r>
              <a:rPr lang="en-US"/>
              <a:t> </a:t>
            </a:r>
            <a:r>
              <a:rPr lang="en-US" err="1"/>
              <a:t>mô</a:t>
            </a:r>
            <a:r>
              <a:rPr lang="en-US"/>
              <a:t> </a:t>
            </a:r>
            <a:r>
              <a:rPr lang="en-US" err="1"/>
              <a:t>hình</a:t>
            </a:r>
            <a:r>
              <a:rPr lang="en-US"/>
              <a:t> </a:t>
            </a:r>
            <a:r>
              <a:rPr lang="en-US" err="1"/>
              <a:t>hoạt</a:t>
            </a:r>
            <a:r>
              <a:rPr lang="en-US"/>
              <a:t> </a:t>
            </a:r>
            <a:r>
              <a:rPr lang="en-US" err="1"/>
              <a:t>động</a:t>
            </a:r>
            <a:r>
              <a:rPr lang="en-US"/>
              <a:t> </a:t>
            </a:r>
            <a:r>
              <a:rPr lang="en-US" b="1" err="1"/>
              <a:t>bình</a:t>
            </a:r>
            <a:r>
              <a:rPr lang="en-US" b="1"/>
              <a:t> </a:t>
            </a:r>
            <a:r>
              <a:rPr lang="en-US" b="1" err="1"/>
              <a:t>thường</a:t>
            </a:r>
            <a:r>
              <a:rPr lang="en-US"/>
              <a:t> </a:t>
            </a:r>
            <a:r>
              <a:rPr lang="en-US" err="1"/>
              <a:t>của</a:t>
            </a:r>
            <a:r>
              <a:rPr lang="en-US"/>
              <a:t> </a:t>
            </a:r>
            <a:r>
              <a:rPr lang="en-US" err="1"/>
              <a:t>thiết</a:t>
            </a:r>
            <a:r>
              <a:rPr lang="en-US"/>
              <a:t> </a:t>
            </a:r>
            <a:r>
              <a:rPr lang="en-US" err="1"/>
              <a:t>bị</a:t>
            </a:r>
            <a:r>
              <a:rPr lang="en-US"/>
              <a:t> </a:t>
            </a:r>
            <a:r>
              <a:rPr lang="en-US" err="1"/>
              <a:t>hoặc</a:t>
            </a:r>
            <a:r>
              <a:rPr lang="en-US"/>
              <a:t> </a:t>
            </a:r>
            <a:r>
              <a:rPr lang="en-US" err="1"/>
              <a:t>người</a:t>
            </a:r>
            <a:r>
              <a:rPr lang="en-US"/>
              <a:t> </a:t>
            </a:r>
            <a:r>
              <a:rPr lang="en-US" err="1"/>
              <a:t>dùng</a:t>
            </a:r>
            <a:r>
              <a:rPr lang="en-US"/>
              <a:t> → </a:t>
            </a:r>
            <a:r>
              <a:rPr lang="en-US" err="1"/>
              <a:t>cảnh</a:t>
            </a:r>
            <a:r>
              <a:rPr lang="en-US"/>
              <a:t> </a:t>
            </a:r>
            <a:r>
              <a:rPr lang="en-US" err="1"/>
              <a:t>báo</a:t>
            </a:r>
            <a:r>
              <a:rPr lang="en-US"/>
              <a:t> </a:t>
            </a:r>
            <a:r>
              <a:rPr lang="en-US" err="1"/>
              <a:t>khi</a:t>
            </a:r>
            <a:r>
              <a:rPr lang="en-US"/>
              <a:t> </a:t>
            </a:r>
            <a:r>
              <a:rPr lang="en-US" err="1"/>
              <a:t>có</a:t>
            </a:r>
            <a:r>
              <a:rPr lang="en-US"/>
              <a:t> </a:t>
            </a:r>
            <a:r>
              <a:rPr lang="en-US" err="1"/>
              <a:t>hành</a:t>
            </a:r>
            <a:r>
              <a:rPr lang="en-US"/>
              <a:t> vi </a:t>
            </a:r>
            <a:r>
              <a:rPr lang="en-US" err="1"/>
              <a:t>lệch</a:t>
            </a:r>
            <a:r>
              <a:rPr lang="en-US"/>
              <a:t> </a:t>
            </a:r>
            <a:r>
              <a:rPr lang="en-US" err="1"/>
              <a:t>chuẩn</a:t>
            </a:r>
            <a:r>
              <a:rPr lang="en-US"/>
              <a:t>.</a:t>
            </a:r>
          </a:p>
          <a:p>
            <a:pPr marL="285750" indent="-285750">
              <a:buFont typeface="Aptos"/>
              <a:buChar char="•"/>
            </a:pPr>
            <a:r>
              <a:rPr lang="en-US" err="1"/>
              <a:t>Ứng</a:t>
            </a:r>
            <a:r>
              <a:rPr lang="en-US"/>
              <a:t> </a:t>
            </a:r>
            <a:r>
              <a:rPr lang="en-US" err="1"/>
              <a:t>dụng</a:t>
            </a:r>
            <a:r>
              <a:rPr lang="en-US"/>
              <a:t> </a:t>
            </a:r>
            <a:r>
              <a:rPr lang="en-US" err="1"/>
              <a:t>các</a:t>
            </a:r>
            <a:r>
              <a:rPr lang="en-US"/>
              <a:t> </a:t>
            </a:r>
            <a:r>
              <a:rPr lang="en-US" err="1"/>
              <a:t>kỹ</a:t>
            </a:r>
            <a:r>
              <a:rPr lang="en-US"/>
              <a:t> </a:t>
            </a:r>
            <a:r>
              <a:rPr lang="en-US" err="1"/>
              <a:t>thuật</a:t>
            </a:r>
            <a:r>
              <a:rPr lang="en-US"/>
              <a:t> </a:t>
            </a:r>
            <a:r>
              <a:rPr lang="en-US" err="1"/>
              <a:t>như</a:t>
            </a:r>
            <a:r>
              <a:rPr lang="en-US"/>
              <a:t> </a:t>
            </a:r>
            <a:r>
              <a:rPr lang="en-US" err="1"/>
              <a:t>thống</a:t>
            </a:r>
            <a:r>
              <a:rPr lang="en-US"/>
              <a:t> </a:t>
            </a:r>
            <a:r>
              <a:rPr lang="en-US" err="1"/>
              <a:t>kê</a:t>
            </a:r>
            <a:r>
              <a:rPr lang="en-US"/>
              <a:t>, clustering, </a:t>
            </a:r>
            <a:r>
              <a:rPr lang="en-US" err="1"/>
              <a:t>hoặc</a:t>
            </a:r>
            <a:r>
              <a:rPr lang="en-US"/>
              <a:t> AI.</a:t>
            </a:r>
          </a:p>
          <a:p>
            <a:pPr marL="285750" indent="-285750">
              <a:buFont typeface="Aptos"/>
              <a:buChar char="•"/>
            </a:pPr>
            <a:r>
              <a:rPr lang="en-US" err="1"/>
              <a:t>Ví</a:t>
            </a:r>
            <a:r>
              <a:rPr lang="en-US"/>
              <a:t> </a:t>
            </a:r>
            <a:r>
              <a:rPr lang="en-US" err="1"/>
              <a:t>dụ</a:t>
            </a:r>
            <a:r>
              <a:rPr lang="en-US"/>
              <a:t>: Người </a:t>
            </a:r>
            <a:r>
              <a:rPr lang="en-US" err="1"/>
              <a:t>dùng</a:t>
            </a:r>
            <a:r>
              <a:rPr lang="en-US"/>
              <a:t> di </a:t>
            </a:r>
            <a:r>
              <a:rPr lang="en-US" err="1"/>
              <a:t>chuyển</a:t>
            </a:r>
            <a:r>
              <a:rPr lang="en-US"/>
              <a:t> ban </a:t>
            </a:r>
            <a:r>
              <a:rPr lang="en-US" err="1"/>
              <a:t>ngày</a:t>
            </a:r>
            <a:r>
              <a:rPr lang="en-US"/>
              <a:t> </a:t>
            </a:r>
            <a:r>
              <a:rPr lang="en-US" err="1"/>
              <a:t>nhưng</a:t>
            </a:r>
            <a:r>
              <a:rPr lang="en-US"/>
              <a:t> </a:t>
            </a:r>
            <a:r>
              <a:rPr lang="en-US" err="1"/>
              <a:t>đột</a:t>
            </a:r>
            <a:r>
              <a:rPr lang="en-US"/>
              <a:t> </a:t>
            </a:r>
            <a:r>
              <a:rPr lang="en-US" err="1"/>
              <a:t>nhiên</a:t>
            </a:r>
            <a:r>
              <a:rPr lang="en-US"/>
              <a:t> </a:t>
            </a:r>
            <a:r>
              <a:rPr lang="en-US" err="1"/>
              <a:t>định</a:t>
            </a:r>
            <a:r>
              <a:rPr lang="en-US"/>
              <a:t> </a:t>
            </a:r>
            <a:r>
              <a:rPr lang="en-US" err="1"/>
              <a:t>vị</a:t>
            </a:r>
            <a:r>
              <a:rPr lang="en-US"/>
              <a:t> </a:t>
            </a:r>
            <a:r>
              <a:rPr lang="en-US" err="1"/>
              <a:t>xuất</a:t>
            </a:r>
            <a:r>
              <a:rPr lang="en-US"/>
              <a:t> </a:t>
            </a:r>
            <a:r>
              <a:rPr lang="en-US" err="1"/>
              <a:t>hiện</a:t>
            </a:r>
            <a:r>
              <a:rPr lang="en-US"/>
              <a:t> </a:t>
            </a:r>
            <a:r>
              <a:rPr lang="en-US" err="1"/>
              <a:t>lúc</a:t>
            </a:r>
            <a:r>
              <a:rPr lang="en-US"/>
              <a:t> 3h </a:t>
            </a:r>
            <a:r>
              <a:rPr lang="en-US" err="1"/>
              <a:t>sáng</a:t>
            </a:r>
            <a:r>
              <a:rPr lang="en-US"/>
              <a:t> → </a:t>
            </a:r>
            <a:r>
              <a:rPr lang="en-US" err="1"/>
              <a:t>cảnh</a:t>
            </a:r>
            <a:r>
              <a:rPr lang="en-US"/>
              <a:t> </a:t>
            </a:r>
            <a:r>
              <a:rPr lang="en-US" err="1"/>
              <a:t>báo</a:t>
            </a:r>
            <a:r>
              <a:rPr lang="en-US"/>
              <a:t>.</a:t>
            </a:r>
          </a:p>
          <a:p>
            <a:pPr marL="0" lvl="1" indent="0">
              <a:buNone/>
            </a:pPr>
            <a:r>
              <a:rPr lang="en-US" b="1" err="1"/>
              <a:t>Phân</a:t>
            </a:r>
            <a:r>
              <a:rPr lang="en-US" b="1"/>
              <a:t> </a:t>
            </a:r>
            <a:r>
              <a:rPr lang="en-US" b="1" err="1"/>
              <a:t>tích</a:t>
            </a:r>
            <a:r>
              <a:rPr lang="en-US" b="1"/>
              <a:t> </a:t>
            </a:r>
            <a:r>
              <a:rPr lang="en-US" b="1" err="1"/>
              <a:t>hành</a:t>
            </a:r>
            <a:r>
              <a:rPr lang="en-US" b="1"/>
              <a:t> vi </a:t>
            </a:r>
            <a:r>
              <a:rPr lang="en-US" b="1" err="1"/>
              <a:t>người</a:t>
            </a:r>
            <a:r>
              <a:rPr lang="en-US" b="1"/>
              <a:t> </a:t>
            </a:r>
            <a:r>
              <a:rPr lang="en-US" b="1" err="1"/>
              <a:t>dùng</a:t>
            </a:r>
            <a:r>
              <a:rPr lang="en-US" b="1"/>
              <a:t> </a:t>
            </a:r>
            <a:r>
              <a:rPr lang="en-US" b="1" err="1"/>
              <a:t>và</a:t>
            </a:r>
            <a:r>
              <a:rPr lang="en-US" b="1"/>
              <a:t> </a:t>
            </a:r>
            <a:r>
              <a:rPr lang="en-US" b="1" err="1"/>
              <a:t>thiết</a:t>
            </a:r>
            <a:r>
              <a:rPr lang="en-US" b="1"/>
              <a:t> </a:t>
            </a:r>
            <a:r>
              <a:rPr lang="en-US" b="1" err="1"/>
              <a:t>bị</a:t>
            </a:r>
            <a:r>
              <a:rPr lang="en-US" b="1"/>
              <a:t> (Behavioral Analysis)</a:t>
            </a:r>
          </a:p>
          <a:p>
            <a:pPr marL="285750" indent="-285750">
              <a:buFont typeface="Aptos"/>
              <a:buChar char="•"/>
            </a:pPr>
            <a:r>
              <a:rPr lang="en-US"/>
              <a:t>Học </a:t>
            </a:r>
            <a:r>
              <a:rPr lang="en-US" err="1"/>
              <a:t>và</a:t>
            </a:r>
            <a:r>
              <a:rPr lang="en-US"/>
              <a:t> </a:t>
            </a:r>
            <a:r>
              <a:rPr lang="en-US" err="1"/>
              <a:t>theo</a:t>
            </a:r>
            <a:r>
              <a:rPr lang="en-US"/>
              <a:t> </a:t>
            </a:r>
            <a:r>
              <a:rPr lang="en-US" err="1"/>
              <a:t>dõi</a:t>
            </a:r>
            <a:r>
              <a:rPr lang="en-US"/>
              <a:t> </a:t>
            </a:r>
            <a:r>
              <a:rPr lang="en-US" b="1" err="1"/>
              <a:t>mẫu</a:t>
            </a:r>
            <a:r>
              <a:rPr lang="en-US" b="1"/>
              <a:t> </a:t>
            </a:r>
            <a:r>
              <a:rPr lang="en-US" b="1" err="1"/>
              <a:t>hành</a:t>
            </a:r>
            <a:r>
              <a:rPr lang="en-US" b="1"/>
              <a:t> vi </a:t>
            </a:r>
            <a:r>
              <a:rPr lang="en-US" b="1" err="1"/>
              <a:t>thời</a:t>
            </a:r>
            <a:r>
              <a:rPr lang="en-US" b="1"/>
              <a:t> </a:t>
            </a:r>
            <a:r>
              <a:rPr lang="en-US" b="1" err="1"/>
              <a:t>gian</a:t>
            </a:r>
            <a:r>
              <a:rPr lang="en-US" b="1"/>
              <a:t> </a:t>
            </a:r>
            <a:r>
              <a:rPr lang="en-US" b="1" err="1"/>
              <a:t>thực</a:t>
            </a:r>
            <a:r>
              <a:rPr lang="en-US"/>
              <a:t> </a:t>
            </a:r>
            <a:r>
              <a:rPr lang="en-US" err="1"/>
              <a:t>của</a:t>
            </a:r>
            <a:r>
              <a:rPr lang="en-US"/>
              <a:t> </a:t>
            </a:r>
            <a:r>
              <a:rPr lang="en-US" err="1"/>
              <a:t>người</a:t>
            </a:r>
            <a:r>
              <a:rPr lang="en-US"/>
              <a:t> </a:t>
            </a:r>
            <a:r>
              <a:rPr lang="en-US" err="1"/>
              <a:t>dùng</a:t>
            </a:r>
            <a:r>
              <a:rPr lang="en-US"/>
              <a:t> </a:t>
            </a:r>
            <a:r>
              <a:rPr lang="en-US" err="1"/>
              <a:t>hoặc</a:t>
            </a:r>
            <a:r>
              <a:rPr lang="en-US"/>
              <a:t> </a:t>
            </a:r>
            <a:r>
              <a:rPr lang="en-US" err="1"/>
              <a:t>thiết</a:t>
            </a:r>
            <a:r>
              <a:rPr lang="en-US"/>
              <a:t> </a:t>
            </a:r>
            <a:r>
              <a:rPr lang="en-US" err="1"/>
              <a:t>bị</a:t>
            </a:r>
            <a:r>
              <a:rPr lang="en-US"/>
              <a:t>.</a:t>
            </a:r>
          </a:p>
          <a:p>
            <a:pPr marL="285750" indent="-285750">
              <a:buFont typeface="Aptos"/>
              <a:buChar char="•"/>
            </a:pPr>
            <a:r>
              <a:rPr lang="en-US" err="1"/>
              <a:t>Kết</a:t>
            </a:r>
            <a:r>
              <a:rPr lang="en-US"/>
              <a:t> </a:t>
            </a:r>
            <a:r>
              <a:rPr lang="en-US" err="1"/>
              <a:t>hợp</a:t>
            </a:r>
            <a:r>
              <a:rPr lang="en-US"/>
              <a:t> </a:t>
            </a:r>
            <a:r>
              <a:rPr lang="en-US" err="1"/>
              <a:t>dữ</a:t>
            </a:r>
            <a:r>
              <a:rPr lang="en-US"/>
              <a:t> </a:t>
            </a:r>
            <a:r>
              <a:rPr lang="en-US" err="1"/>
              <a:t>liệu</a:t>
            </a:r>
            <a:r>
              <a:rPr lang="en-US"/>
              <a:t> </a:t>
            </a:r>
            <a:r>
              <a:rPr lang="en-US" err="1"/>
              <a:t>từ</a:t>
            </a:r>
            <a:r>
              <a:rPr lang="en-US"/>
              <a:t> </a:t>
            </a:r>
            <a:r>
              <a:rPr lang="en-US" err="1"/>
              <a:t>nhiều</a:t>
            </a:r>
            <a:r>
              <a:rPr lang="en-US"/>
              <a:t> </a:t>
            </a:r>
            <a:r>
              <a:rPr lang="en-US" err="1"/>
              <a:t>nguồn</a:t>
            </a:r>
            <a:r>
              <a:rPr lang="en-US"/>
              <a:t> </a:t>
            </a:r>
            <a:r>
              <a:rPr lang="en-US" err="1"/>
              <a:t>như</a:t>
            </a:r>
            <a:r>
              <a:rPr lang="en-US"/>
              <a:t> </a:t>
            </a:r>
            <a:r>
              <a:rPr lang="en-US" err="1"/>
              <a:t>nhịp</a:t>
            </a:r>
            <a:r>
              <a:rPr lang="en-US"/>
              <a:t> </a:t>
            </a:r>
            <a:r>
              <a:rPr lang="en-US" err="1"/>
              <a:t>tim</a:t>
            </a:r>
            <a:r>
              <a:rPr lang="en-US"/>
              <a:t>, GPS, </a:t>
            </a:r>
            <a:r>
              <a:rPr lang="en-US" err="1"/>
              <a:t>chuyển</a:t>
            </a:r>
            <a:r>
              <a:rPr lang="en-US"/>
              <a:t> </a:t>
            </a:r>
            <a:r>
              <a:rPr lang="en-US" err="1"/>
              <a:t>động</a:t>
            </a:r>
            <a:r>
              <a:rPr lang="en-US"/>
              <a:t>, </a:t>
            </a:r>
            <a:r>
              <a:rPr lang="en-US" err="1"/>
              <a:t>hoạt</a:t>
            </a:r>
            <a:r>
              <a:rPr lang="en-US"/>
              <a:t> </a:t>
            </a:r>
            <a:r>
              <a:rPr lang="en-US" err="1"/>
              <a:t>động</a:t>
            </a:r>
            <a:r>
              <a:rPr lang="en-US"/>
              <a:t> </a:t>
            </a:r>
            <a:r>
              <a:rPr lang="en-US" err="1"/>
              <a:t>ứng</a:t>
            </a:r>
            <a:r>
              <a:rPr lang="en-US"/>
              <a:t> </a:t>
            </a:r>
            <a:r>
              <a:rPr lang="en-US" err="1"/>
              <a:t>dụng</a:t>
            </a:r>
            <a:r>
              <a:rPr lang="en-US"/>
              <a:t>,...</a:t>
            </a:r>
          </a:p>
          <a:p>
            <a:pPr marL="285750" indent="-285750">
              <a:buFont typeface="Aptos"/>
              <a:buChar char="•"/>
            </a:pPr>
            <a:r>
              <a:rPr lang="en-US" err="1"/>
              <a:t>Dùng</a:t>
            </a:r>
            <a:r>
              <a:rPr lang="en-US"/>
              <a:t> </a:t>
            </a:r>
            <a:r>
              <a:rPr lang="en-US" err="1"/>
              <a:t>mô</a:t>
            </a:r>
            <a:r>
              <a:rPr lang="en-US"/>
              <a:t> </a:t>
            </a:r>
            <a:r>
              <a:rPr lang="en-US" err="1"/>
              <a:t>hình</a:t>
            </a:r>
            <a:r>
              <a:rPr lang="en-US"/>
              <a:t> </a:t>
            </a:r>
            <a:r>
              <a:rPr lang="en-US" err="1"/>
              <a:t>học</a:t>
            </a:r>
            <a:r>
              <a:rPr lang="en-US"/>
              <a:t> </a:t>
            </a:r>
            <a:r>
              <a:rPr lang="en-US" err="1"/>
              <a:t>máy</a:t>
            </a:r>
            <a:r>
              <a:rPr lang="en-US"/>
              <a:t> (machine learning) </a:t>
            </a:r>
            <a:r>
              <a:rPr lang="en-US" err="1"/>
              <a:t>để</a:t>
            </a:r>
            <a:r>
              <a:rPr lang="en-US"/>
              <a:t> </a:t>
            </a:r>
            <a:r>
              <a:rPr lang="en-US" err="1"/>
              <a:t>xác</a:t>
            </a:r>
            <a:r>
              <a:rPr lang="en-US"/>
              <a:t> </a:t>
            </a:r>
            <a:r>
              <a:rPr lang="en-US" err="1"/>
              <a:t>định</a:t>
            </a:r>
            <a:r>
              <a:rPr lang="en-US"/>
              <a:t> </a:t>
            </a:r>
            <a:r>
              <a:rPr lang="en-US" err="1"/>
              <a:t>mẫu</a:t>
            </a:r>
            <a:r>
              <a:rPr lang="en-US"/>
              <a:t> </a:t>
            </a:r>
            <a:r>
              <a:rPr lang="en-US" err="1"/>
              <a:t>hành</a:t>
            </a:r>
            <a:r>
              <a:rPr lang="en-US"/>
              <a:t> vi </a:t>
            </a:r>
            <a:r>
              <a:rPr lang="en-US" err="1"/>
              <a:t>khả</a:t>
            </a:r>
            <a:r>
              <a:rPr lang="en-US"/>
              <a:t> </a:t>
            </a:r>
            <a:r>
              <a:rPr lang="en-US" err="1"/>
              <a:t>nghi</a:t>
            </a:r>
            <a:r>
              <a:rPr lang="en-US"/>
              <a:t>.</a:t>
            </a:r>
          </a:p>
          <a:p>
            <a:pPr marL="0" lvl="1" indent="0">
              <a:buNone/>
            </a:pPr>
            <a:r>
              <a:rPr lang="en-US" b="1" err="1"/>
              <a:t>Ứng</a:t>
            </a:r>
            <a:r>
              <a:rPr lang="en-US" b="1"/>
              <a:t> </a:t>
            </a:r>
            <a:r>
              <a:rPr lang="en-US" b="1" err="1"/>
              <a:t>dụng</a:t>
            </a:r>
            <a:r>
              <a:rPr lang="en-US" b="1"/>
              <a:t> </a:t>
            </a:r>
            <a:r>
              <a:rPr lang="en-US" b="1" err="1"/>
              <a:t>học</a:t>
            </a:r>
            <a:r>
              <a:rPr lang="en-US" b="1"/>
              <a:t> </a:t>
            </a:r>
            <a:r>
              <a:rPr lang="en-US" b="1" err="1"/>
              <a:t>máy</a:t>
            </a:r>
            <a:r>
              <a:rPr lang="en-US" b="1"/>
              <a:t> (Machine Learning – ML)</a:t>
            </a:r>
          </a:p>
          <a:p>
            <a:pPr marL="285750" indent="-285750">
              <a:buFont typeface="Aptos"/>
              <a:buChar char="•"/>
            </a:pPr>
            <a:r>
              <a:rPr lang="en-US" err="1"/>
              <a:t>Huấn</a:t>
            </a:r>
            <a:r>
              <a:rPr lang="en-US"/>
              <a:t> </a:t>
            </a:r>
            <a:r>
              <a:rPr lang="en-US" err="1"/>
              <a:t>luyện</a:t>
            </a:r>
            <a:r>
              <a:rPr lang="en-US"/>
              <a:t> </a:t>
            </a:r>
            <a:r>
              <a:rPr lang="en-US" err="1"/>
              <a:t>mô</a:t>
            </a:r>
            <a:r>
              <a:rPr lang="en-US"/>
              <a:t> </a:t>
            </a:r>
            <a:r>
              <a:rPr lang="en-US" err="1"/>
              <a:t>hình</a:t>
            </a:r>
            <a:r>
              <a:rPr lang="en-US"/>
              <a:t> </a:t>
            </a:r>
            <a:r>
              <a:rPr lang="en-US" err="1"/>
              <a:t>phân</a:t>
            </a:r>
            <a:r>
              <a:rPr lang="en-US"/>
              <a:t> </a:t>
            </a:r>
            <a:r>
              <a:rPr lang="en-US" err="1"/>
              <a:t>loại</a:t>
            </a:r>
            <a:r>
              <a:rPr lang="en-US"/>
              <a:t> </a:t>
            </a:r>
            <a:r>
              <a:rPr lang="en-US" err="1"/>
              <a:t>hành</a:t>
            </a:r>
            <a:r>
              <a:rPr lang="en-US"/>
              <a:t> vi: “</a:t>
            </a:r>
            <a:r>
              <a:rPr lang="en-US" err="1"/>
              <a:t>bình</a:t>
            </a:r>
            <a:r>
              <a:rPr lang="en-US"/>
              <a:t> </a:t>
            </a:r>
            <a:r>
              <a:rPr lang="en-US" err="1"/>
              <a:t>thường</a:t>
            </a:r>
            <a:r>
              <a:rPr lang="en-US"/>
              <a:t>” vs “</a:t>
            </a:r>
            <a:r>
              <a:rPr lang="en-US" err="1"/>
              <a:t>tấn</a:t>
            </a:r>
            <a:r>
              <a:rPr lang="en-US"/>
              <a:t> </a:t>
            </a:r>
            <a:r>
              <a:rPr lang="en-US" err="1"/>
              <a:t>công</a:t>
            </a:r>
            <a:r>
              <a:rPr lang="en-US"/>
              <a:t>”.</a:t>
            </a:r>
          </a:p>
          <a:p>
            <a:pPr marL="285750" indent="-285750">
              <a:buFont typeface="Aptos"/>
              <a:buChar char="•"/>
            </a:pPr>
            <a:r>
              <a:rPr lang="en-US"/>
              <a:t>Các </a:t>
            </a:r>
            <a:r>
              <a:rPr lang="en-US" err="1"/>
              <a:t>thuật</a:t>
            </a:r>
            <a:r>
              <a:rPr lang="en-US"/>
              <a:t> </a:t>
            </a:r>
            <a:r>
              <a:rPr lang="en-US" err="1"/>
              <a:t>toán</a:t>
            </a:r>
            <a:r>
              <a:rPr lang="en-US"/>
              <a:t> </a:t>
            </a:r>
            <a:r>
              <a:rPr lang="en-US" err="1"/>
              <a:t>phổ</a:t>
            </a:r>
            <a:r>
              <a:rPr lang="en-US"/>
              <a:t> </a:t>
            </a:r>
            <a:r>
              <a:rPr lang="en-US" err="1"/>
              <a:t>biến</a:t>
            </a:r>
            <a:r>
              <a:rPr lang="en-US"/>
              <a:t>:</a:t>
            </a:r>
          </a:p>
          <a:p>
            <a:pPr marL="285750" indent="-285750">
              <a:buFont typeface="Symbol"/>
              <a:buChar char="•"/>
            </a:pPr>
            <a:r>
              <a:rPr lang="en-US" b="1"/>
              <a:t>Supervised learning:</a:t>
            </a:r>
            <a:r>
              <a:rPr lang="en-US"/>
              <a:t> Random Forest, SVM, Decision Tree</a:t>
            </a:r>
          </a:p>
          <a:p>
            <a:pPr marL="285750" indent="-285750">
              <a:buFont typeface="Symbol"/>
              <a:buChar char="•"/>
            </a:pPr>
            <a:r>
              <a:rPr lang="en-US" b="1"/>
              <a:t>Unsupervised learning:</a:t>
            </a:r>
            <a:r>
              <a:rPr lang="en-US"/>
              <a:t> K-means, Isolation Forest</a:t>
            </a:r>
          </a:p>
          <a:p>
            <a:pPr marL="285750" indent="-285750">
              <a:buFont typeface="Aptos"/>
              <a:buChar char="•"/>
            </a:pPr>
            <a:r>
              <a:rPr lang="en-US" b="1" err="1"/>
              <a:t>Ưu</a:t>
            </a:r>
            <a:r>
              <a:rPr lang="en-US" b="1"/>
              <a:t> </a:t>
            </a:r>
            <a:r>
              <a:rPr lang="en-US" b="1" err="1"/>
              <a:t>điểm</a:t>
            </a:r>
            <a:r>
              <a:rPr lang="en-US" b="1"/>
              <a:t>:</a:t>
            </a:r>
            <a:r>
              <a:rPr lang="en-US"/>
              <a:t> </a:t>
            </a:r>
            <a:r>
              <a:rPr lang="en-US" err="1"/>
              <a:t>thích</a:t>
            </a:r>
            <a:r>
              <a:rPr lang="en-US"/>
              <a:t> </a:t>
            </a:r>
            <a:r>
              <a:rPr lang="en-US" err="1"/>
              <a:t>nghi</a:t>
            </a:r>
            <a:r>
              <a:rPr lang="en-US"/>
              <a:t> </a:t>
            </a:r>
            <a:r>
              <a:rPr lang="en-US" err="1"/>
              <a:t>tốt</a:t>
            </a:r>
            <a:r>
              <a:rPr lang="en-US"/>
              <a:t> </a:t>
            </a:r>
            <a:r>
              <a:rPr lang="en-US" err="1"/>
              <a:t>với</a:t>
            </a:r>
            <a:r>
              <a:rPr lang="en-US"/>
              <a:t> </a:t>
            </a:r>
            <a:r>
              <a:rPr lang="en-US" err="1"/>
              <a:t>dữ</a:t>
            </a:r>
            <a:r>
              <a:rPr lang="en-US"/>
              <a:t> </a:t>
            </a:r>
            <a:r>
              <a:rPr lang="en-US" err="1"/>
              <a:t>liệu</a:t>
            </a:r>
            <a:r>
              <a:rPr lang="en-US"/>
              <a:t> </a:t>
            </a:r>
            <a:r>
              <a:rPr lang="en-US" err="1"/>
              <a:t>lớn</a:t>
            </a:r>
            <a:r>
              <a:rPr lang="en-US"/>
              <a:t> </a:t>
            </a:r>
            <a:r>
              <a:rPr lang="en-US" err="1"/>
              <a:t>và</a:t>
            </a:r>
            <a:r>
              <a:rPr lang="en-US"/>
              <a:t> </a:t>
            </a:r>
            <a:r>
              <a:rPr lang="en-US" err="1"/>
              <a:t>phức</a:t>
            </a:r>
            <a:r>
              <a:rPr lang="en-US"/>
              <a:t> </a:t>
            </a:r>
            <a:r>
              <a:rPr lang="en-US" err="1"/>
              <a:t>tạp</a:t>
            </a:r>
            <a:r>
              <a:rPr lang="en-US"/>
              <a:t>.</a:t>
            </a:r>
          </a:p>
          <a:p>
            <a:pPr marL="285750" indent="-285750">
              <a:buFont typeface="Aptos"/>
              <a:buChar char="•"/>
            </a:pPr>
            <a:r>
              <a:rPr lang="en-US" b="1" err="1"/>
              <a:t>Nhược</a:t>
            </a:r>
            <a:r>
              <a:rPr lang="en-US" b="1"/>
              <a:t> </a:t>
            </a:r>
            <a:r>
              <a:rPr lang="en-US" b="1" err="1"/>
              <a:t>điểm</a:t>
            </a:r>
            <a:r>
              <a:rPr lang="en-US" b="1"/>
              <a:t>:</a:t>
            </a:r>
            <a:r>
              <a:rPr lang="en-US"/>
              <a:t> </a:t>
            </a:r>
            <a:r>
              <a:rPr lang="en-US" err="1"/>
              <a:t>yêu</a:t>
            </a:r>
            <a:r>
              <a:rPr lang="en-US"/>
              <a:t> </a:t>
            </a:r>
            <a:r>
              <a:rPr lang="en-US" err="1"/>
              <a:t>cầu</a:t>
            </a:r>
            <a:r>
              <a:rPr lang="en-US"/>
              <a:t> </a:t>
            </a:r>
            <a:r>
              <a:rPr lang="en-US" err="1"/>
              <a:t>dữ</a:t>
            </a:r>
            <a:r>
              <a:rPr lang="en-US"/>
              <a:t> </a:t>
            </a:r>
            <a:r>
              <a:rPr lang="en-US" err="1"/>
              <a:t>liệu</a:t>
            </a:r>
            <a:r>
              <a:rPr lang="en-US"/>
              <a:t> </a:t>
            </a:r>
            <a:r>
              <a:rPr lang="en-US" err="1"/>
              <a:t>huấn</a:t>
            </a:r>
            <a:r>
              <a:rPr lang="en-US"/>
              <a:t> </a:t>
            </a:r>
            <a:r>
              <a:rPr lang="en-US" err="1"/>
              <a:t>luyện</a:t>
            </a:r>
            <a:r>
              <a:rPr lang="en-US"/>
              <a:t> </a:t>
            </a:r>
            <a:r>
              <a:rPr lang="en-US" err="1"/>
              <a:t>đầy</a:t>
            </a:r>
            <a:r>
              <a:rPr lang="en-US"/>
              <a:t> </a:t>
            </a:r>
            <a:r>
              <a:rPr lang="en-US" err="1"/>
              <a:t>đủ</a:t>
            </a:r>
            <a:r>
              <a:rPr lang="en-US"/>
              <a:t> </a:t>
            </a:r>
            <a:r>
              <a:rPr lang="en-US" err="1"/>
              <a:t>và</a:t>
            </a:r>
            <a:r>
              <a:rPr lang="en-US"/>
              <a:t> </a:t>
            </a:r>
            <a:r>
              <a:rPr lang="en-US" err="1"/>
              <a:t>chính</a:t>
            </a:r>
            <a:r>
              <a:rPr lang="en-US"/>
              <a:t> </a:t>
            </a:r>
            <a:r>
              <a:rPr lang="en-US" err="1"/>
              <a:t>xác</a:t>
            </a:r>
            <a:r>
              <a:rPr lang="en-US"/>
              <a:t>.</a:t>
            </a:r>
          </a:p>
          <a:p>
            <a:pPr marL="0" indent="0">
              <a:buNone/>
            </a:pPr>
            <a:r>
              <a:rPr lang="en-US" b="1"/>
              <a:t>Học </a:t>
            </a:r>
            <a:r>
              <a:rPr lang="en-US" b="1" err="1"/>
              <a:t>sâu</a:t>
            </a:r>
            <a:r>
              <a:rPr lang="en-US" b="1"/>
              <a:t> (Deep Learning – DL)</a:t>
            </a:r>
            <a:endParaRPr lang="en-US"/>
          </a:p>
          <a:p>
            <a:pPr marL="285750" indent="-285750">
              <a:buFont typeface="Aptos"/>
              <a:buChar char="•"/>
            </a:pPr>
            <a:r>
              <a:rPr lang="en-US" err="1"/>
              <a:t>Áp</a:t>
            </a:r>
            <a:r>
              <a:rPr lang="en-US"/>
              <a:t> </a:t>
            </a:r>
            <a:r>
              <a:rPr lang="en-US" err="1"/>
              <a:t>dụng</a:t>
            </a:r>
            <a:r>
              <a:rPr lang="en-US"/>
              <a:t> </a:t>
            </a:r>
            <a:r>
              <a:rPr lang="en-US" err="1"/>
              <a:t>các</a:t>
            </a:r>
            <a:r>
              <a:rPr lang="en-US"/>
              <a:t> </a:t>
            </a:r>
            <a:r>
              <a:rPr lang="en-US" err="1"/>
              <a:t>mô</a:t>
            </a:r>
            <a:r>
              <a:rPr lang="en-US"/>
              <a:t> </a:t>
            </a:r>
            <a:r>
              <a:rPr lang="en-US" err="1"/>
              <a:t>hình</a:t>
            </a:r>
            <a:r>
              <a:rPr lang="en-US"/>
              <a:t> </a:t>
            </a:r>
            <a:r>
              <a:rPr lang="en-US" err="1"/>
              <a:t>như</a:t>
            </a:r>
            <a:r>
              <a:rPr lang="en-US"/>
              <a:t>:</a:t>
            </a:r>
          </a:p>
          <a:p>
            <a:pPr marL="285750" indent="-285750">
              <a:buFont typeface="Symbol"/>
              <a:buChar char="•"/>
            </a:pPr>
            <a:r>
              <a:rPr lang="en-US" b="1"/>
              <a:t>LSTM:</a:t>
            </a:r>
            <a:r>
              <a:rPr lang="en-US"/>
              <a:t> </a:t>
            </a:r>
            <a:r>
              <a:rPr lang="en-US" err="1"/>
              <a:t>phát</a:t>
            </a:r>
            <a:r>
              <a:rPr lang="en-US"/>
              <a:t> </a:t>
            </a:r>
            <a:r>
              <a:rPr lang="en-US" err="1"/>
              <a:t>hiện</a:t>
            </a:r>
            <a:r>
              <a:rPr lang="en-US"/>
              <a:t> </a:t>
            </a:r>
            <a:r>
              <a:rPr lang="en-US" err="1"/>
              <a:t>chuỗi</a:t>
            </a:r>
            <a:r>
              <a:rPr lang="en-US"/>
              <a:t> </a:t>
            </a:r>
            <a:r>
              <a:rPr lang="en-US" err="1"/>
              <a:t>bất</a:t>
            </a:r>
            <a:r>
              <a:rPr lang="en-US"/>
              <a:t> </a:t>
            </a:r>
            <a:r>
              <a:rPr lang="en-US" err="1"/>
              <a:t>thường</a:t>
            </a:r>
            <a:r>
              <a:rPr lang="en-US"/>
              <a:t> (</a:t>
            </a:r>
            <a:r>
              <a:rPr lang="en-US" err="1"/>
              <a:t>giá</a:t>
            </a:r>
            <a:r>
              <a:rPr lang="en-US"/>
              <a:t> </a:t>
            </a:r>
            <a:r>
              <a:rPr lang="en-US" err="1"/>
              <a:t>trị</a:t>
            </a:r>
            <a:r>
              <a:rPr lang="en-US"/>
              <a:t> </a:t>
            </a:r>
            <a:r>
              <a:rPr lang="en-US" err="1"/>
              <a:t>cảm</a:t>
            </a:r>
            <a:r>
              <a:rPr lang="en-US"/>
              <a:t> </a:t>
            </a:r>
            <a:r>
              <a:rPr lang="en-US" err="1"/>
              <a:t>biến</a:t>
            </a:r>
            <a:r>
              <a:rPr lang="en-US"/>
              <a:t>, </a:t>
            </a:r>
            <a:r>
              <a:rPr lang="en-US" err="1"/>
              <a:t>tín</a:t>
            </a:r>
            <a:r>
              <a:rPr lang="en-US"/>
              <a:t> </a:t>
            </a:r>
            <a:r>
              <a:rPr lang="en-US" err="1"/>
              <a:t>hiệu</a:t>
            </a:r>
            <a:r>
              <a:rPr lang="en-US"/>
              <a:t> </a:t>
            </a:r>
            <a:r>
              <a:rPr lang="en-US" err="1"/>
              <a:t>thiết</a:t>
            </a:r>
            <a:r>
              <a:rPr lang="en-US"/>
              <a:t> </a:t>
            </a:r>
            <a:r>
              <a:rPr lang="en-US" err="1"/>
              <a:t>bị</a:t>
            </a:r>
            <a:r>
              <a:rPr lang="en-US"/>
              <a:t>).</a:t>
            </a:r>
          </a:p>
          <a:p>
            <a:pPr marL="285750" indent="-285750">
              <a:buFont typeface="Symbol"/>
              <a:buChar char="•"/>
            </a:pPr>
            <a:r>
              <a:rPr lang="en-US" b="1"/>
              <a:t>Autoencoder:</a:t>
            </a:r>
            <a:r>
              <a:rPr lang="en-US"/>
              <a:t> </a:t>
            </a:r>
            <a:r>
              <a:rPr lang="en-US" err="1"/>
              <a:t>phát</a:t>
            </a:r>
            <a:r>
              <a:rPr lang="en-US"/>
              <a:t> </a:t>
            </a:r>
            <a:r>
              <a:rPr lang="en-US" err="1"/>
              <a:t>hiện</a:t>
            </a:r>
            <a:r>
              <a:rPr lang="en-US"/>
              <a:t> </a:t>
            </a:r>
            <a:r>
              <a:rPr lang="en-US" err="1"/>
              <a:t>dị</a:t>
            </a:r>
            <a:r>
              <a:rPr lang="en-US"/>
              <a:t> </a:t>
            </a:r>
            <a:r>
              <a:rPr lang="en-US" err="1"/>
              <a:t>thường</a:t>
            </a:r>
            <a:r>
              <a:rPr lang="en-US"/>
              <a:t> </a:t>
            </a:r>
            <a:r>
              <a:rPr lang="en-US" err="1"/>
              <a:t>bằng</a:t>
            </a:r>
            <a:r>
              <a:rPr lang="en-US"/>
              <a:t> </a:t>
            </a:r>
            <a:r>
              <a:rPr lang="en-US" err="1"/>
              <a:t>cách</a:t>
            </a:r>
            <a:r>
              <a:rPr lang="en-US"/>
              <a:t> </a:t>
            </a:r>
            <a:r>
              <a:rPr lang="en-US" err="1"/>
              <a:t>tái</a:t>
            </a:r>
            <a:r>
              <a:rPr lang="en-US"/>
              <a:t> </a:t>
            </a:r>
            <a:r>
              <a:rPr lang="en-US" err="1"/>
              <a:t>tạo</a:t>
            </a:r>
            <a:r>
              <a:rPr lang="en-US"/>
              <a:t> </a:t>
            </a:r>
            <a:r>
              <a:rPr lang="en-US" err="1"/>
              <a:t>dữ</a:t>
            </a:r>
            <a:r>
              <a:rPr lang="en-US"/>
              <a:t> </a:t>
            </a:r>
            <a:r>
              <a:rPr lang="en-US" err="1"/>
              <a:t>liệu</a:t>
            </a:r>
            <a:r>
              <a:rPr lang="en-US"/>
              <a:t>.</a:t>
            </a:r>
          </a:p>
          <a:p>
            <a:pPr marL="285750" indent="-285750">
              <a:buFont typeface="Symbol"/>
              <a:buChar char="•"/>
            </a:pPr>
            <a:r>
              <a:rPr lang="en-US" b="1"/>
              <a:t>CNN:</a:t>
            </a:r>
            <a:r>
              <a:rPr lang="en-US"/>
              <a:t> </a:t>
            </a:r>
            <a:r>
              <a:rPr lang="en-US" err="1"/>
              <a:t>phân</a:t>
            </a:r>
            <a:r>
              <a:rPr lang="en-US"/>
              <a:t> </a:t>
            </a:r>
            <a:r>
              <a:rPr lang="en-US" err="1"/>
              <a:t>tích</a:t>
            </a:r>
            <a:r>
              <a:rPr lang="en-US"/>
              <a:t> </a:t>
            </a:r>
            <a:r>
              <a:rPr lang="en-US" err="1"/>
              <a:t>dữ</a:t>
            </a:r>
            <a:r>
              <a:rPr lang="en-US"/>
              <a:t> </a:t>
            </a:r>
            <a:r>
              <a:rPr lang="en-US" err="1"/>
              <a:t>liệu</a:t>
            </a:r>
            <a:r>
              <a:rPr lang="en-US"/>
              <a:t> </a:t>
            </a:r>
            <a:r>
              <a:rPr lang="en-US" err="1"/>
              <a:t>dạng</a:t>
            </a:r>
            <a:r>
              <a:rPr lang="en-US"/>
              <a:t> </a:t>
            </a:r>
            <a:r>
              <a:rPr lang="en-US" err="1"/>
              <a:t>hình</a:t>
            </a:r>
            <a:r>
              <a:rPr lang="en-US"/>
              <a:t> </a:t>
            </a:r>
            <a:r>
              <a:rPr lang="en-US" err="1"/>
              <a:t>ảnh</a:t>
            </a:r>
            <a:r>
              <a:rPr lang="en-US"/>
              <a:t> (camera </a:t>
            </a:r>
            <a:r>
              <a:rPr lang="en-US" err="1"/>
              <a:t>HIoT</a:t>
            </a:r>
            <a:r>
              <a:rPr lang="en-US"/>
              <a:t>).</a:t>
            </a:r>
          </a:p>
          <a:p>
            <a:pPr marL="285750" indent="-285750">
              <a:buFont typeface="Aptos"/>
              <a:buChar char="•"/>
            </a:pPr>
            <a:r>
              <a:rPr lang="en-US" b="1" err="1"/>
              <a:t>Ưu</a:t>
            </a:r>
            <a:r>
              <a:rPr lang="en-US" b="1"/>
              <a:t> </a:t>
            </a:r>
            <a:r>
              <a:rPr lang="en-US" b="1" err="1"/>
              <a:t>điểm</a:t>
            </a:r>
            <a:r>
              <a:rPr lang="en-US" b="1"/>
              <a:t>:</a:t>
            </a:r>
            <a:r>
              <a:rPr lang="en-US"/>
              <a:t> </a:t>
            </a:r>
            <a:r>
              <a:rPr lang="en-US" err="1"/>
              <a:t>hiệu</a:t>
            </a:r>
            <a:r>
              <a:rPr lang="en-US"/>
              <a:t> </a:t>
            </a:r>
            <a:r>
              <a:rPr lang="en-US" err="1"/>
              <a:t>quả</a:t>
            </a:r>
            <a:r>
              <a:rPr lang="en-US"/>
              <a:t> </a:t>
            </a:r>
            <a:r>
              <a:rPr lang="en-US" err="1"/>
              <a:t>cao</a:t>
            </a:r>
            <a:r>
              <a:rPr lang="en-US"/>
              <a:t>, </a:t>
            </a:r>
            <a:r>
              <a:rPr lang="en-US" err="1"/>
              <a:t>phát</a:t>
            </a:r>
            <a:r>
              <a:rPr lang="en-US"/>
              <a:t> </a:t>
            </a:r>
            <a:r>
              <a:rPr lang="en-US" err="1"/>
              <a:t>hiện</a:t>
            </a:r>
            <a:r>
              <a:rPr lang="en-US"/>
              <a:t> </a:t>
            </a:r>
            <a:r>
              <a:rPr lang="en-US" err="1"/>
              <a:t>tấn</a:t>
            </a:r>
            <a:r>
              <a:rPr lang="en-US"/>
              <a:t> </a:t>
            </a:r>
            <a:r>
              <a:rPr lang="en-US" err="1"/>
              <a:t>công</a:t>
            </a:r>
            <a:r>
              <a:rPr lang="en-US"/>
              <a:t> </a:t>
            </a:r>
            <a:r>
              <a:rPr lang="en-US" err="1"/>
              <a:t>phức</a:t>
            </a:r>
            <a:r>
              <a:rPr lang="en-US"/>
              <a:t> </a:t>
            </a:r>
            <a:r>
              <a:rPr lang="en-US" err="1"/>
              <a:t>tạp</a:t>
            </a:r>
            <a:r>
              <a:rPr lang="en-US"/>
              <a:t>.</a:t>
            </a:r>
          </a:p>
          <a:p>
            <a:pPr marL="285750" indent="-285750">
              <a:buFont typeface="Aptos"/>
              <a:buChar char="•"/>
            </a:pPr>
            <a:r>
              <a:rPr lang="en-US" b="1" err="1"/>
              <a:t>Nhược</a:t>
            </a:r>
            <a:r>
              <a:rPr lang="en-US" b="1"/>
              <a:t> </a:t>
            </a:r>
            <a:r>
              <a:rPr lang="en-US" b="1" err="1"/>
              <a:t>điểm</a:t>
            </a:r>
            <a:r>
              <a:rPr lang="en-US" b="1"/>
              <a:t>:</a:t>
            </a:r>
            <a:r>
              <a:rPr lang="en-US"/>
              <a:t> </a:t>
            </a:r>
            <a:r>
              <a:rPr lang="en-US" err="1"/>
              <a:t>yêu</a:t>
            </a:r>
            <a:r>
              <a:rPr lang="en-US"/>
              <a:t> </a:t>
            </a:r>
            <a:r>
              <a:rPr lang="en-US" err="1"/>
              <a:t>cầu</a:t>
            </a:r>
            <a:r>
              <a:rPr lang="en-US"/>
              <a:t> </a:t>
            </a:r>
            <a:r>
              <a:rPr lang="en-US" err="1"/>
              <a:t>tài</a:t>
            </a:r>
            <a:r>
              <a:rPr lang="en-US"/>
              <a:t> </a:t>
            </a:r>
            <a:r>
              <a:rPr lang="en-US" err="1"/>
              <a:t>nguyên</a:t>
            </a:r>
            <a:r>
              <a:rPr lang="en-US"/>
              <a:t> </a:t>
            </a:r>
            <a:r>
              <a:rPr lang="en-US" err="1"/>
              <a:t>lớn</a:t>
            </a:r>
            <a:r>
              <a:rPr lang="en-US"/>
              <a:t>, </a:t>
            </a:r>
            <a:r>
              <a:rPr lang="en-US" err="1"/>
              <a:t>không</a:t>
            </a:r>
            <a:r>
              <a:rPr lang="en-US"/>
              <a:t> </a:t>
            </a:r>
            <a:r>
              <a:rPr lang="en-US" err="1"/>
              <a:t>phù</a:t>
            </a:r>
            <a:r>
              <a:rPr lang="en-US"/>
              <a:t> </a:t>
            </a:r>
            <a:r>
              <a:rPr lang="en-US" err="1"/>
              <a:t>hợp</a:t>
            </a:r>
            <a:r>
              <a:rPr lang="en-US"/>
              <a:t> </a:t>
            </a:r>
            <a:r>
              <a:rPr lang="en-US" err="1"/>
              <a:t>với</a:t>
            </a:r>
            <a:r>
              <a:rPr lang="en-US"/>
              <a:t> </a:t>
            </a:r>
            <a:r>
              <a:rPr lang="en-US" err="1"/>
              <a:t>thiết</a:t>
            </a:r>
            <a:r>
              <a:rPr lang="en-US"/>
              <a:t> </a:t>
            </a:r>
            <a:r>
              <a:rPr lang="en-US" err="1"/>
              <a:t>bị</a:t>
            </a:r>
            <a:r>
              <a:rPr lang="en-US"/>
              <a:t> </a:t>
            </a:r>
            <a:r>
              <a:rPr lang="en-US" err="1"/>
              <a:t>đầu</a:t>
            </a:r>
            <a:r>
              <a:rPr lang="en-US"/>
              <a:t> </a:t>
            </a:r>
            <a:r>
              <a:rPr lang="en-US" err="1"/>
              <a:t>cuối</a:t>
            </a:r>
            <a:r>
              <a:rPr lang="en-US"/>
              <a:t> </a:t>
            </a:r>
            <a:r>
              <a:rPr lang="en-US" err="1"/>
              <a:t>HIoT</a:t>
            </a:r>
            <a:r>
              <a:rPr lang="en-US"/>
              <a:t>.</a:t>
            </a:r>
          </a:p>
          <a:p>
            <a:pPr>
              <a:buNone/>
            </a:pPr>
            <a:endParaRPr lang="en-US">
              <a:latin typeface="Calibri"/>
              <a:ea typeface="Calibri"/>
              <a:cs typeface="Calibri"/>
            </a:endParaRPr>
          </a:p>
        </p:txBody>
      </p:sp>
    </p:spTree>
    <p:extLst>
      <p:ext uri="{BB962C8B-B14F-4D97-AF65-F5344CB8AC3E}">
        <p14:creationId xmlns:p14="http://schemas.microsoft.com/office/powerpoint/2010/main" val="18210505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D71EE-697E-4534-4971-BC98550AB3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9FBE89-AC0E-247F-527A-F55228F21004}"/>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3180BB0-9DDB-1105-EF37-32F39262F56B}"/>
              </a:ext>
            </a:extLst>
          </p:cNvPr>
          <p:cNvSpPr>
            <a:spLocks noGrp="1"/>
          </p:cNvSpPr>
          <p:nvPr>
            <p:ph type="body" idx="1"/>
          </p:nvPr>
        </p:nvSpPr>
        <p:spPr/>
        <p:txBody>
          <a:bodyPr/>
          <a:lstStyle/>
          <a:p>
            <a:pPr marL="0" indent="0">
              <a:buNone/>
            </a:pPr>
            <a:r>
              <a:rPr lang="en-US" err="1"/>
              <a:t>Việc</a:t>
            </a:r>
            <a:r>
              <a:rPr lang="en-US"/>
              <a:t> </a:t>
            </a:r>
            <a:r>
              <a:rPr lang="en-US" err="1"/>
              <a:t>phát</a:t>
            </a:r>
            <a:r>
              <a:rPr lang="en-US"/>
              <a:t> </a:t>
            </a:r>
            <a:r>
              <a:rPr lang="en-US" err="1"/>
              <a:t>hiện</a:t>
            </a:r>
            <a:r>
              <a:rPr lang="en-US"/>
              <a:t> </a:t>
            </a:r>
            <a:r>
              <a:rPr lang="en-US" err="1"/>
              <a:t>tấn</a:t>
            </a:r>
            <a:r>
              <a:rPr lang="en-US"/>
              <a:t> </a:t>
            </a:r>
            <a:r>
              <a:rPr lang="en-US" err="1"/>
              <a:t>công</a:t>
            </a:r>
            <a:r>
              <a:rPr lang="en-US"/>
              <a:t> </a:t>
            </a:r>
            <a:r>
              <a:rPr lang="en-US" err="1"/>
              <a:t>trong</a:t>
            </a:r>
            <a:r>
              <a:rPr lang="en-US"/>
              <a:t> </a:t>
            </a:r>
            <a:r>
              <a:rPr lang="en-US" err="1"/>
              <a:t>HIoT</a:t>
            </a:r>
            <a:r>
              <a:rPr lang="en-US"/>
              <a:t> </a:t>
            </a:r>
            <a:r>
              <a:rPr lang="en-US" err="1"/>
              <a:t>không</a:t>
            </a:r>
            <a:r>
              <a:rPr lang="en-US"/>
              <a:t> </a:t>
            </a:r>
            <a:r>
              <a:rPr lang="en-US" err="1"/>
              <a:t>thể</a:t>
            </a:r>
            <a:r>
              <a:rPr lang="en-US"/>
              <a:t> </a:t>
            </a:r>
            <a:r>
              <a:rPr lang="en-US" err="1"/>
              <a:t>dùng</a:t>
            </a:r>
            <a:r>
              <a:rPr lang="en-US"/>
              <a:t> </a:t>
            </a:r>
            <a:r>
              <a:rPr lang="en-US" err="1"/>
              <a:t>một</a:t>
            </a:r>
            <a:r>
              <a:rPr lang="en-US"/>
              <a:t> </a:t>
            </a:r>
            <a:r>
              <a:rPr lang="en-US" err="1"/>
              <a:t>phương</a:t>
            </a:r>
            <a:r>
              <a:rPr lang="en-US"/>
              <a:t> </a:t>
            </a:r>
            <a:r>
              <a:rPr lang="en-US" err="1"/>
              <a:t>pháp</a:t>
            </a:r>
            <a:r>
              <a:rPr lang="en-US"/>
              <a:t> </a:t>
            </a:r>
            <a:r>
              <a:rPr lang="en-US" err="1"/>
              <a:t>duy</a:t>
            </a:r>
            <a:r>
              <a:rPr lang="en-US"/>
              <a:t> </a:t>
            </a:r>
            <a:r>
              <a:rPr lang="en-US" err="1"/>
              <a:t>nhất</a:t>
            </a:r>
            <a:r>
              <a:rPr lang="en-US"/>
              <a:t> </a:t>
            </a:r>
            <a:r>
              <a:rPr lang="en-US" err="1"/>
              <a:t>mà</a:t>
            </a:r>
            <a:r>
              <a:rPr lang="en-US"/>
              <a:t> </a:t>
            </a:r>
            <a:r>
              <a:rPr lang="en-US" err="1"/>
              <a:t>cần</a:t>
            </a:r>
            <a:r>
              <a:rPr lang="en-US"/>
              <a:t> </a:t>
            </a:r>
            <a:r>
              <a:rPr lang="en-US" err="1"/>
              <a:t>kết</a:t>
            </a:r>
            <a:r>
              <a:rPr lang="en-US"/>
              <a:t> </a:t>
            </a:r>
            <a:r>
              <a:rPr lang="en-US" err="1"/>
              <a:t>hợp</a:t>
            </a:r>
            <a:r>
              <a:rPr lang="en-US"/>
              <a:t> </a:t>
            </a:r>
            <a:r>
              <a:rPr lang="en-US" err="1"/>
              <a:t>đa</a:t>
            </a:r>
            <a:r>
              <a:rPr lang="en-US"/>
              <a:t> </a:t>
            </a:r>
            <a:r>
              <a:rPr lang="en-US" err="1"/>
              <a:t>lớp</a:t>
            </a:r>
            <a:r>
              <a:rPr lang="en-US"/>
              <a:t>, </a:t>
            </a:r>
            <a:r>
              <a:rPr lang="en-US" err="1"/>
              <a:t>từ</a:t>
            </a:r>
            <a:r>
              <a:rPr lang="en-US"/>
              <a:t> </a:t>
            </a:r>
            <a:r>
              <a:rPr lang="en-US" err="1"/>
              <a:t>cảm</a:t>
            </a:r>
            <a:r>
              <a:rPr lang="en-US"/>
              <a:t> </a:t>
            </a:r>
            <a:r>
              <a:rPr lang="en-US" err="1"/>
              <a:t>biến</a:t>
            </a:r>
            <a:r>
              <a:rPr lang="en-US"/>
              <a:t> </a:t>
            </a:r>
            <a:r>
              <a:rPr lang="en-US" err="1"/>
              <a:t>đến</a:t>
            </a:r>
            <a:r>
              <a:rPr lang="en-US"/>
              <a:t> cloud, </a:t>
            </a:r>
            <a:r>
              <a:rPr lang="en-US" err="1"/>
              <a:t>từ</a:t>
            </a:r>
            <a:r>
              <a:rPr lang="en-US"/>
              <a:t> </a:t>
            </a:r>
            <a:r>
              <a:rPr lang="en-US" err="1"/>
              <a:t>giám</a:t>
            </a:r>
            <a:r>
              <a:rPr lang="en-US"/>
              <a:t> </a:t>
            </a:r>
            <a:r>
              <a:rPr lang="en-US" err="1"/>
              <a:t>sát</a:t>
            </a:r>
            <a:r>
              <a:rPr lang="en-US"/>
              <a:t> </a:t>
            </a:r>
            <a:r>
              <a:rPr lang="en-US" err="1"/>
              <a:t>định</a:t>
            </a:r>
            <a:r>
              <a:rPr lang="en-US"/>
              <a:t> </a:t>
            </a:r>
            <a:r>
              <a:rPr lang="en-US" err="1"/>
              <a:t>luật</a:t>
            </a:r>
            <a:r>
              <a:rPr lang="en-US"/>
              <a:t> </a:t>
            </a:r>
            <a:r>
              <a:rPr lang="en-US" err="1"/>
              <a:t>đến</a:t>
            </a:r>
            <a:r>
              <a:rPr lang="en-US"/>
              <a:t> </a:t>
            </a:r>
            <a:r>
              <a:rPr lang="en-US" err="1"/>
              <a:t>mô</a:t>
            </a:r>
            <a:r>
              <a:rPr lang="en-US"/>
              <a:t> </a:t>
            </a:r>
            <a:r>
              <a:rPr lang="en-US" err="1"/>
              <a:t>hình</a:t>
            </a:r>
            <a:r>
              <a:rPr lang="en-US"/>
              <a:t> </a:t>
            </a:r>
            <a:r>
              <a:rPr lang="en-US" err="1"/>
              <a:t>học</a:t>
            </a:r>
            <a:r>
              <a:rPr lang="en-US"/>
              <a:t> </a:t>
            </a:r>
            <a:r>
              <a:rPr lang="en-US" err="1"/>
              <a:t>sâu</a:t>
            </a:r>
            <a:r>
              <a:rPr lang="en-US"/>
              <a:t>, </a:t>
            </a:r>
            <a:r>
              <a:rPr lang="en-US" err="1"/>
              <a:t>nhằm</a:t>
            </a:r>
            <a:r>
              <a:rPr lang="en-US"/>
              <a:t> </a:t>
            </a:r>
            <a:r>
              <a:rPr lang="en-US" err="1"/>
              <a:t>đảm</a:t>
            </a:r>
            <a:r>
              <a:rPr lang="en-US"/>
              <a:t> </a:t>
            </a:r>
            <a:r>
              <a:rPr lang="en-US" err="1"/>
              <a:t>bảo</a:t>
            </a:r>
            <a:r>
              <a:rPr lang="en-US"/>
              <a:t> </a:t>
            </a:r>
            <a:r>
              <a:rPr lang="en-US" err="1"/>
              <a:t>phát</a:t>
            </a:r>
            <a:r>
              <a:rPr lang="en-US"/>
              <a:t> </a:t>
            </a:r>
            <a:r>
              <a:rPr lang="en-US" err="1"/>
              <a:t>hiện</a:t>
            </a:r>
            <a:r>
              <a:rPr lang="en-US"/>
              <a:t> </a:t>
            </a:r>
            <a:r>
              <a:rPr lang="en-US" err="1"/>
              <a:t>sớm</a:t>
            </a:r>
            <a:r>
              <a:rPr lang="en-US"/>
              <a:t> – </a:t>
            </a:r>
            <a:r>
              <a:rPr lang="en-US" err="1"/>
              <a:t>chính</a:t>
            </a:r>
            <a:r>
              <a:rPr lang="en-US"/>
              <a:t> </a:t>
            </a:r>
            <a:r>
              <a:rPr lang="en-US" err="1"/>
              <a:t>xác</a:t>
            </a:r>
            <a:r>
              <a:rPr lang="en-US"/>
              <a:t> – </a:t>
            </a:r>
            <a:r>
              <a:rPr lang="en-US" err="1"/>
              <a:t>ít</a:t>
            </a:r>
            <a:r>
              <a:rPr lang="en-US"/>
              <a:t> </a:t>
            </a:r>
            <a:r>
              <a:rPr lang="en-US" err="1"/>
              <a:t>gây</a:t>
            </a:r>
            <a:r>
              <a:rPr lang="en-US"/>
              <a:t> </a:t>
            </a:r>
            <a:r>
              <a:rPr lang="en-US" err="1"/>
              <a:t>nhiễu</a:t>
            </a:r>
            <a:r>
              <a:rPr lang="en-US"/>
              <a:t>.</a:t>
            </a:r>
          </a:p>
        </p:txBody>
      </p:sp>
    </p:spTree>
    <p:extLst>
      <p:ext uri="{BB962C8B-B14F-4D97-AF65-F5344CB8AC3E}">
        <p14:creationId xmlns:p14="http://schemas.microsoft.com/office/powerpoint/2010/main" val="1842634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r>
              <a:rPr lang="en-US" b="1" err="1"/>
              <a:t>Cá</a:t>
            </a:r>
            <a:r>
              <a:rPr lang="en-US" b="1"/>
              <a:t> </a:t>
            </a:r>
            <a:r>
              <a:rPr lang="en-US" b="1" err="1"/>
              <a:t>nhân</a:t>
            </a:r>
            <a:r>
              <a:rPr lang="en-US" b="1"/>
              <a:t> </a:t>
            </a:r>
            <a:r>
              <a:rPr lang="en-US" b="1" err="1"/>
              <a:t>hóa</a:t>
            </a:r>
            <a:r>
              <a:rPr lang="en-US" b="1"/>
              <a:t> </a:t>
            </a:r>
            <a:r>
              <a:rPr lang="en-US" b="1" err="1"/>
              <a:t>trải</a:t>
            </a:r>
            <a:r>
              <a:rPr lang="en-US" b="1"/>
              <a:t> </a:t>
            </a:r>
            <a:r>
              <a:rPr lang="en-US" b="1" err="1"/>
              <a:t>nghiệm</a:t>
            </a:r>
            <a:r>
              <a:rPr lang="en-US"/>
              <a:t>: </a:t>
            </a:r>
            <a:r>
              <a:rPr lang="en-US" err="1"/>
              <a:t>Dựa</a:t>
            </a:r>
            <a:r>
              <a:rPr lang="en-US"/>
              <a:t> </a:t>
            </a:r>
            <a:r>
              <a:rPr lang="en-US" err="1"/>
              <a:t>vào</a:t>
            </a:r>
            <a:r>
              <a:rPr lang="en-US"/>
              <a:t> </a:t>
            </a:r>
            <a:r>
              <a:rPr lang="en-US" err="1"/>
              <a:t>hành</a:t>
            </a:r>
            <a:r>
              <a:rPr lang="en-US"/>
              <a:t> vi, </a:t>
            </a:r>
            <a:r>
              <a:rPr lang="en-US" err="1"/>
              <a:t>vị</a:t>
            </a:r>
            <a:r>
              <a:rPr lang="en-US"/>
              <a:t> </a:t>
            </a:r>
            <a:r>
              <a:rPr lang="en-US" err="1"/>
              <a:t>trí</a:t>
            </a:r>
            <a:r>
              <a:rPr lang="en-US"/>
              <a:t> </a:t>
            </a:r>
            <a:r>
              <a:rPr lang="en-US" err="1"/>
              <a:t>và</a:t>
            </a:r>
            <a:r>
              <a:rPr lang="en-US"/>
              <a:t> </a:t>
            </a:r>
            <a:r>
              <a:rPr lang="en-US" err="1"/>
              <a:t>dữ</a:t>
            </a:r>
            <a:r>
              <a:rPr lang="en-US"/>
              <a:t> </a:t>
            </a:r>
            <a:r>
              <a:rPr lang="en-US" err="1"/>
              <a:t>liệu</a:t>
            </a:r>
            <a:r>
              <a:rPr lang="en-US"/>
              <a:t> </a:t>
            </a:r>
            <a:r>
              <a:rPr lang="en-US" err="1"/>
              <a:t>sinh</a:t>
            </a:r>
            <a:r>
              <a:rPr lang="en-US"/>
              <a:t> </a:t>
            </a:r>
            <a:r>
              <a:rPr lang="en-US" err="1"/>
              <a:t>học</a:t>
            </a:r>
            <a:r>
              <a:rPr lang="en-US"/>
              <a:t>, </a:t>
            </a:r>
            <a:r>
              <a:rPr lang="en-US" err="1"/>
              <a:t>hệ</a:t>
            </a:r>
            <a:r>
              <a:rPr lang="en-US"/>
              <a:t> </a:t>
            </a:r>
            <a:r>
              <a:rPr lang="en-US" err="1"/>
              <a:t>thống</a:t>
            </a:r>
            <a:r>
              <a:rPr lang="en-US"/>
              <a:t> </a:t>
            </a:r>
            <a:r>
              <a:rPr lang="en-US" err="1"/>
              <a:t>HIoT</a:t>
            </a:r>
            <a:r>
              <a:rPr lang="en-US"/>
              <a:t> </a:t>
            </a:r>
            <a:r>
              <a:rPr lang="en-US" err="1"/>
              <a:t>có</a:t>
            </a:r>
            <a:r>
              <a:rPr lang="en-US"/>
              <a:t> </a:t>
            </a:r>
            <a:r>
              <a:rPr lang="en-US" err="1"/>
              <a:t>thể</a:t>
            </a:r>
            <a:r>
              <a:rPr lang="en-US"/>
              <a:t> </a:t>
            </a:r>
            <a:r>
              <a:rPr lang="en-US" err="1"/>
              <a:t>tự</a:t>
            </a:r>
            <a:r>
              <a:rPr lang="en-US"/>
              <a:t> </a:t>
            </a:r>
            <a:r>
              <a:rPr lang="en-US" err="1"/>
              <a:t>động</a:t>
            </a:r>
            <a:r>
              <a:rPr lang="en-US"/>
              <a:t> </a:t>
            </a:r>
            <a:r>
              <a:rPr lang="en-US" err="1"/>
              <a:t>điều</a:t>
            </a:r>
            <a:r>
              <a:rPr lang="en-US"/>
              <a:t> </a:t>
            </a:r>
            <a:r>
              <a:rPr lang="en-US" err="1"/>
              <a:t>chỉnh</a:t>
            </a:r>
            <a:r>
              <a:rPr lang="en-US"/>
              <a:t> </a:t>
            </a:r>
            <a:r>
              <a:rPr lang="en-US" err="1"/>
              <a:t>môi</a:t>
            </a:r>
            <a:r>
              <a:rPr lang="en-US"/>
              <a:t> </a:t>
            </a:r>
            <a:r>
              <a:rPr lang="en-US" err="1"/>
              <a:t>trường</a:t>
            </a:r>
            <a:r>
              <a:rPr lang="en-US"/>
              <a:t> (</a:t>
            </a:r>
            <a:r>
              <a:rPr lang="en-US" err="1"/>
              <a:t>ánh</a:t>
            </a:r>
            <a:r>
              <a:rPr lang="en-US"/>
              <a:t> </a:t>
            </a:r>
            <a:r>
              <a:rPr lang="en-US" err="1"/>
              <a:t>sáng</a:t>
            </a:r>
            <a:r>
              <a:rPr lang="en-US"/>
              <a:t>, </a:t>
            </a:r>
            <a:r>
              <a:rPr lang="en-US" err="1"/>
              <a:t>nhiệt</a:t>
            </a:r>
            <a:r>
              <a:rPr lang="en-US"/>
              <a:t> </a:t>
            </a:r>
            <a:r>
              <a:rPr lang="en-US" err="1"/>
              <a:t>độ</a:t>
            </a:r>
            <a:r>
              <a:rPr lang="en-US"/>
              <a:t>, </a:t>
            </a:r>
            <a:r>
              <a:rPr lang="en-US" err="1"/>
              <a:t>âm</a:t>
            </a:r>
            <a:r>
              <a:rPr lang="en-US"/>
              <a:t> </a:t>
            </a:r>
            <a:r>
              <a:rPr lang="en-US" err="1"/>
              <a:t>thanh</a:t>
            </a:r>
            <a:r>
              <a:rPr lang="en-US"/>
              <a:t>) </a:t>
            </a:r>
            <a:r>
              <a:rPr lang="en-US" err="1"/>
              <a:t>phù</a:t>
            </a:r>
            <a:r>
              <a:rPr lang="en-US"/>
              <a:t> </a:t>
            </a:r>
            <a:r>
              <a:rPr lang="en-US" err="1"/>
              <a:t>hợp</a:t>
            </a:r>
            <a:r>
              <a:rPr lang="en-US"/>
              <a:t> </a:t>
            </a:r>
            <a:r>
              <a:rPr lang="en-US" err="1"/>
              <a:t>với</a:t>
            </a:r>
            <a:r>
              <a:rPr lang="en-US"/>
              <a:t> </a:t>
            </a:r>
            <a:r>
              <a:rPr lang="en-US" err="1"/>
              <a:t>từng</a:t>
            </a:r>
            <a:r>
              <a:rPr lang="en-US"/>
              <a:t> </a:t>
            </a:r>
            <a:r>
              <a:rPr lang="en-US" err="1"/>
              <a:t>cá</a:t>
            </a:r>
            <a:r>
              <a:rPr lang="en-US"/>
              <a:t> </a:t>
            </a:r>
            <a:r>
              <a:rPr lang="en-US" err="1"/>
              <a:t>nhân</a:t>
            </a:r>
            <a:r>
              <a:rPr lang="en-US"/>
              <a:t>.</a:t>
            </a:r>
          </a:p>
          <a:p>
            <a:pPr marL="171450" indent="-171450"/>
            <a:r>
              <a:rPr lang="en-US" b="1" err="1"/>
              <a:t>Cải</a:t>
            </a:r>
            <a:r>
              <a:rPr lang="en-US" b="1"/>
              <a:t> </a:t>
            </a:r>
            <a:r>
              <a:rPr lang="en-US" b="1" err="1"/>
              <a:t>thiện</a:t>
            </a:r>
            <a:r>
              <a:rPr lang="en-US" b="1"/>
              <a:t> </a:t>
            </a:r>
            <a:r>
              <a:rPr lang="en-US" b="1" err="1"/>
              <a:t>chăm</a:t>
            </a:r>
            <a:r>
              <a:rPr lang="en-US" b="1"/>
              <a:t> </a:t>
            </a:r>
            <a:r>
              <a:rPr lang="en-US" b="1" err="1"/>
              <a:t>sóc</a:t>
            </a:r>
            <a:r>
              <a:rPr lang="en-US" b="1"/>
              <a:t> </a:t>
            </a:r>
            <a:r>
              <a:rPr lang="en-US" b="1" err="1"/>
              <a:t>sức</a:t>
            </a:r>
            <a:r>
              <a:rPr lang="en-US" b="1"/>
              <a:t> </a:t>
            </a:r>
            <a:r>
              <a:rPr lang="en-US" b="1" err="1"/>
              <a:t>khỏe</a:t>
            </a:r>
            <a:r>
              <a:rPr lang="en-US"/>
              <a:t>: Theo </a:t>
            </a:r>
            <a:r>
              <a:rPr lang="en-US" err="1"/>
              <a:t>dõi</a:t>
            </a:r>
            <a:r>
              <a:rPr lang="en-US"/>
              <a:t> </a:t>
            </a:r>
            <a:r>
              <a:rPr lang="en-US" err="1"/>
              <a:t>nhịp</a:t>
            </a:r>
            <a:r>
              <a:rPr lang="en-US"/>
              <a:t> </a:t>
            </a:r>
            <a:r>
              <a:rPr lang="en-US" err="1"/>
              <a:t>tim</a:t>
            </a:r>
            <a:r>
              <a:rPr lang="en-US"/>
              <a:t>, </a:t>
            </a:r>
            <a:r>
              <a:rPr lang="en-US" err="1"/>
              <a:t>huyết</a:t>
            </a:r>
            <a:r>
              <a:rPr lang="en-US"/>
              <a:t> </a:t>
            </a:r>
            <a:r>
              <a:rPr lang="en-US" err="1"/>
              <a:t>áp</a:t>
            </a:r>
            <a:r>
              <a:rPr lang="en-US"/>
              <a:t>, </a:t>
            </a:r>
            <a:r>
              <a:rPr lang="en-US" err="1"/>
              <a:t>giấc</a:t>
            </a:r>
            <a:r>
              <a:rPr lang="en-US"/>
              <a:t> </a:t>
            </a:r>
            <a:r>
              <a:rPr lang="en-US" err="1"/>
              <a:t>ngủ</a:t>
            </a:r>
            <a:r>
              <a:rPr lang="en-US"/>
              <a:t> </a:t>
            </a:r>
            <a:r>
              <a:rPr lang="en-US" err="1"/>
              <a:t>và</a:t>
            </a:r>
            <a:r>
              <a:rPr lang="en-US"/>
              <a:t> </a:t>
            </a:r>
            <a:r>
              <a:rPr lang="en-US" err="1"/>
              <a:t>các</a:t>
            </a:r>
            <a:r>
              <a:rPr lang="en-US"/>
              <a:t> </a:t>
            </a:r>
            <a:r>
              <a:rPr lang="en-US" err="1"/>
              <a:t>chỉ</a:t>
            </a:r>
            <a:r>
              <a:rPr lang="en-US"/>
              <a:t> </a:t>
            </a:r>
            <a:r>
              <a:rPr lang="en-US" err="1"/>
              <a:t>số</a:t>
            </a:r>
            <a:r>
              <a:rPr lang="en-US"/>
              <a:t> </a:t>
            </a:r>
            <a:r>
              <a:rPr lang="en-US" err="1"/>
              <a:t>sinh</a:t>
            </a:r>
            <a:r>
              <a:rPr lang="en-US"/>
              <a:t> </a:t>
            </a:r>
            <a:r>
              <a:rPr lang="en-US" err="1"/>
              <a:t>tồn</a:t>
            </a:r>
            <a:r>
              <a:rPr lang="en-US"/>
              <a:t> </a:t>
            </a:r>
            <a:r>
              <a:rPr lang="en-US" err="1"/>
              <a:t>để</a:t>
            </a:r>
            <a:r>
              <a:rPr lang="en-US"/>
              <a:t> </a:t>
            </a:r>
            <a:r>
              <a:rPr lang="en-US" err="1"/>
              <a:t>cảnh</a:t>
            </a:r>
            <a:r>
              <a:rPr lang="en-US"/>
              <a:t> </a:t>
            </a:r>
            <a:r>
              <a:rPr lang="en-US" err="1"/>
              <a:t>báo</a:t>
            </a:r>
            <a:r>
              <a:rPr lang="en-US"/>
              <a:t> </a:t>
            </a:r>
            <a:r>
              <a:rPr lang="en-US" err="1"/>
              <a:t>sớm</a:t>
            </a:r>
            <a:r>
              <a:rPr lang="en-US"/>
              <a:t> </a:t>
            </a:r>
            <a:r>
              <a:rPr lang="en-US" err="1"/>
              <a:t>nguy</a:t>
            </a:r>
            <a:r>
              <a:rPr lang="en-US"/>
              <a:t> </a:t>
            </a:r>
            <a:r>
              <a:rPr lang="en-US" err="1"/>
              <a:t>cơ</a:t>
            </a:r>
            <a:r>
              <a:rPr lang="en-US"/>
              <a:t> </a:t>
            </a:r>
            <a:r>
              <a:rPr lang="en-US" err="1"/>
              <a:t>bệnh</a:t>
            </a:r>
            <a:r>
              <a:rPr lang="en-US"/>
              <a:t>.</a:t>
            </a:r>
          </a:p>
          <a:p>
            <a:pPr marL="171450" indent="-171450"/>
            <a:r>
              <a:rPr lang="en-US" b="1" err="1"/>
              <a:t>Hỗ</a:t>
            </a:r>
            <a:r>
              <a:rPr lang="en-US" b="1"/>
              <a:t> </a:t>
            </a:r>
            <a:r>
              <a:rPr lang="en-US" b="1" err="1"/>
              <a:t>trợ</a:t>
            </a:r>
            <a:r>
              <a:rPr lang="en-US" b="1"/>
              <a:t> </a:t>
            </a:r>
            <a:r>
              <a:rPr lang="en-US" b="1" err="1"/>
              <a:t>người</a:t>
            </a:r>
            <a:r>
              <a:rPr lang="en-US" b="1"/>
              <a:t> </a:t>
            </a:r>
            <a:r>
              <a:rPr lang="en-US" b="1" err="1"/>
              <a:t>khuyết</a:t>
            </a:r>
            <a:r>
              <a:rPr lang="en-US" b="1"/>
              <a:t> </a:t>
            </a:r>
            <a:r>
              <a:rPr lang="en-US" b="1" err="1"/>
              <a:t>tật</a:t>
            </a:r>
            <a:r>
              <a:rPr lang="en-US" b="1"/>
              <a:t> </a:t>
            </a:r>
            <a:r>
              <a:rPr lang="en-US" b="1" err="1"/>
              <a:t>hoặc</a:t>
            </a:r>
            <a:r>
              <a:rPr lang="en-US" b="1"/>
              <a:t> </a:t>
            </a:r>
            <a:r>
              <a:rPr lang="en-US" b="1" err="1"/>
              <a:t>người</a:t>
            </a:r>
            <a:r>
              <a:rPr lang="en-US" b="1"/>
              <a:t> </a:t>
            </a:r>
            <a:r>
              <a:rPr lang="en-US" b="1" err="1"/>
              <a:t>cao</a:t>
            </a:r>
            <a:r>
              <a:rPr lang="en-US" b="1"/>
              <a:t> </a:t>
            </a:r>
            <a:r>
              <a:rPr lang="en-US" b="1" err="1"/>
              <a:t>tuổi</a:t>
            </a:r>
            <a:r>
              <a:rPr lang="en-US"/>
              <a:t>: </a:t>
            </a:r>
            <a:r>
              <a:rPr lang="en-US" err="1"/>
              <a:t>Cảm</a:t>
            </a:r>
            <a:r>
              <a:rPr lang="en-US"/>
              <a:t> </a:t>
            </a:r>
            <a:r>
              <a:rPr lang="en-US" err="1"/>
              <a:t>biến</a:t>
            </a:r>
            <a:r>
              <a:rPr lang="en-US"/>
              <a:t> </a:t>
            </a:r>
            <a:r>
              <a:rPr lang="en-US" err="1"/>
              <a:t>chuyển</a:t>
            </a:r>
            <a:r>
              <a:rPr lang="en-US"/>
              <a:t> </a:t>
            </a:r>
            <a:r>
              <a:rPr lang="en-US" err="1"/>
              <a:t>động</a:t>
            </a:r>
            <a:r>
              <a:rPr lang="en-US"/>
              <a:t>, </a:t>
            </a:r>
            <a:r>
              <a:rPr lang="en-US" err="1"/>
              <a:t>thiết</a:t>
            </a:r>
            <a:r>
              <a:rPr lang="en-US"/>
              <a:t> </a:t>
            </a:r>
            <a:r>
              <a:rPr lang="en-US" err="1"/>
              <a:t>bị</a:t>
            </a:r>
            <a:r>
              <a:rPr lang="en-US"/>
              <a:t> </a:t>
            </a:r>
            <a:r>
              <a:rPr lang="en-US" err="1"/>
              <a:t>đeo</a:t>
            </a:r>
            <a:r>
              <a:rPr lang="en-US"/>
              <a:t> </a:t>
            </a:r>
            <a:r>
              <a:rPr lang="en-US" err="1"/>
              <a:t>có</a:t>
            </a:r>
            <a:r>
              <a:rPr lang="en-US"/>
              <a:t> </a:t>
            </a:r>
            <a:r>
              <a:rPr lang="en-US" err="1"/>
              <a:t>thể</a:t>
            </a:r>
            <a:r>
              <a:rPr lang="en-US"/>
              <a:t> </a:t>
            </a:r>
            <a:r>
              <a:rPr lang="en-US" err="1"/>
              <a:t>gửi</a:t>
            </a:r>
            <a:r>
              <a:rPr lang="en-US"/>
              <a:t> </a:t>
            </a:r>
            <a:r>
              <a:rPr lang="en-US" err="1"/>
              <a:t>tín</a:t>
            </a:r>
            <a:r>
              <a:rPr lang="en-US"/>
              <a:t> </a:t>
            </a:r>
            <a:r>
              <a:rPr lang="en-US" err="1"/>
              <a:t>hiệu</a:t>
            </a:r>
            <a:r>
              <a:rPr lang="en-US"/>
              <a:t> </a:t>
            </a:r>
            <a:r>
              <a:rPr lang="en-US" err="1"/>
              <a:t>cấp</a:t>
            </a:r>
            <a:r>
              <a:rPr lang="en-US"/>
              <a:t> </a:t>
            </a:r>
            <a:r>
              <a:rPr lang="en-US" err="1"/>
              <a:t>cứu</a:t>
            </a:r>
            <a:r>
              <a:rPr lang="en-US"/>
              <a:t> </a:t>
            </a:r>
            <a:r>
              <a:rPr lang="en-US" err="1"/>
              <a:t>nếu</a:t>
            </a:r>
            <a:r>
              <a:rPr lang="en-US"/>
              <a:t> </a:t>
            </a:r>
            <a:r>
              <a:rPr lang="en-US" err="1"/>
              <a:t>phát</a:t>
            </a:r>
            <a:r>
              <a:rPr lang="en-US"/>
              <a:t> </a:t>
            </a:r>
            <a:r>
              <a:rPr lang="en-US" err="1"/>
              <a:t>hiện</a:t>
            </a:r>
            <a:r>
              <a:rPr lang="en-US"/>
              <a:t> </a:t>
            </a:r>
            <a:r>
              <a:rPr lang="en-US" err="1"/>
              <a:t>té</a:t>
            </a:r>
            <a:r>
              <a:rPr lang="en-US"/>
              <a:t> </a:t>
            </a:r>
            <a:r>
              <a:rPr lang="en-US" err="1"/>
              <a:t>ngã</a:t>
            </a:r>
            <a:r>
              <a:rPr lang="en-US"/>
              <a:t> </a:t>
            </a:r>
            <a:r>
              <a:rPr lang="en-US" err="1"/>
              <a:t>hoặc</a:t>
            </a:r>
            <a:r>
              <a:rPr lang="en-US"/>
              <a:t> </a:t>
            </a:r>
            <a:r>
              <a:rPr lang="en-US" err="1"/>
              <a:t>bất</a:t>
            </a:r>
            <a:r>
              <a:rPr lang="en-US"/>
              <a:t> </a:t>
            </a:r>
            <a:r>
              <a:rPr lang="en-US" err="1"/>
              <a:t>thường</a:t>
            </a:r>
            <a:r>
              <a:rPr lang="en-US"/>
              <a:t>.</a:t>
            </a:r>
          </a:p>
          <a:p>
            <a:pPr marL="171450" indent="-171450"/>
            <a:r>
              <a:rPr lang="en-US" b="1"/>
              <a:t>Tăng </a:t>
            </a:r>
            <a:r>
              <a:rPr lang="en-US" b="1" err="1"/>
              <a:t>cường</a:t>
            </a:r>
            <a:r>
              <a:rPr lang="en-US" b="1"/>
              <a:t> an </a:t>
            </a:r>
            <a:r>
              <a:rPr lang="en-US" b="1" err="1"/>
              <a:t>ninh</a:t>
            </a:r>
            <a:r>
              <a:rPr lang="en-US" b="1"/>
              <a:t> </a:t>
            </a:r>
            <a:r>
              <a:rPr lang="en-US" b="1" err="1"/>
              <a:t>cá</a:t>
            </a:r>
            <a:r>
              <a:rPr lang="en-US" b="1"/>
              <a:t> </a:t>
            </a:r>
            <a:r>
              <a:rPr lang="en-US" b="1" err="1"/>
              <a:t>nhân</a:t>
            </a:r>
            <a:r>
              <a:rPr lang="en-US"/>
              <a:t>: </a:t>
            </a:r>
            <a:r>
              <a:rPr lang="en-US" err="1"/>
              <a:t>Thiết</a:t>
            </a:r>
            <a:r>
              <a:rPr lang="en-US"/>
              <a:t> </a:t>
            </a:r>
            <a:r>
              <a:rPr lang="en-US" err="1"/>
              <a:t>bị</a:t>
            </a:r>
            <a:r>
              <a:rPr lang="en-US"/>
              <a:t> </a:t>
            </a:r>
            <a:r>
              <a:rPr lang="en-US" err="1"/>
              <a:t>định</a:t>
            </a:r>
            <a:r>
              <a:rPr lang="en-US"/>
              <a:t> </a:t>
            </a:r>
            <a:r>
              <a:rPr lang="en-US" err="1"/>
              <a:t>vị</a:t>
            </a:r>
            <a:r>
              <a:rPr lang="en-US"/>
              <a:t>, camera, </a:t>
            </a:r>
            <a:r>
              <a:rPr lang="en-US" err="1"/>
              <a:t>và</a:t>
            </a:r>
            <a:r>
              <a:rPr lang="en-US"/>
              <a:t> </a:t>
            </a:r>
            <a:r>
              <a:rPr lang="en-US" err="1"/>
              <a:t>khóa</a:t>
            </a:r>
            <a:r>
              <a:rPr lang="en-US"/>
              <a:t> </a:t>
            </a:r>
            <a:r>
              <a:rPr lang="en-US" err="1"/>
              <a:t>thông</a:t>
            </a:r>
            <a:r>
              <a:rPr lang="en-US"/>
              <a:t> </a:t>
            </a:r>
            <a:r>
              <a:rPr lang="en-US" err="1"/>
              <a:t>minh</a:t>
            </a:r>
            <a:r>
              <a:rPr lang="en-US"/>
              <a:t> </a:t>
            </a:r>
            <a:r>
              <a:rPr lang="en-US" err="1"/>
              <a:t>giúp</a:t>
            </a:r>
            <a:r>
              <a:rPr lang="en-US"/>
              <a:t> </a:t>
            </a:r>
            <a:r>
              <a:rPr lang="en-US" err="1"/>
              <a:t>bảo</a:t>
            </a:r>
            <a:r>
              <a:rPr lang="en-US"/>
              <a:t> </a:t>
            </a:r>
            <a:r>
              <a:rPr lang="en-US" err="1"/>
              <a:t>vệ</a:t>
            </a:r>
            <a:r>
              <a:rPr lang="en-US"/>
              <a:t> </a:t>
            </a:r>
            <a:r>
              <a:rPr lang="en-US" err="1"/>
              <a:t>người</a:t>
            </a:r>
            <a:r>
              <a:rPr lang="en-US"/>
              <a:t> </a:t>
            </a:r>
            <a:r>
              <a:rPr lang="en-US" err="1"/>
              <a:t>dùng</a:t>
            </a:r>
            <a:r>
              <a:rPr lang="en-US"/>
              <a:t> </a:t>
            </a:r>
            <a:r>
              <a:rPr lang="en-US" err="1"/>
              <a:t>và</a:t>
            </a:r>
            <a:r>
              <a:rPr lang="en-US"/>
              <a:t> </a:t>
            </a:r>
            <a:r>
              <a:rPr lang="en-US" err="1"/>
              <a:t>tài</a:t>
            </a:r>
            <a:r>
              <a:rPr lang="en-US"/>
              <a:t> </a:t>
            </a:r>
            <a:r>
              <a:rPr lang="en-US" err="1"/>
              <a:t>sản</a:t>
            </a:r>
            <a:r>
              <a:rPr lang="en-US"/>
              <a:t>.</a:t>
            </a:r>
          </a:p>
          <a:p>
            <a:pPr marL="171450" indent="-171450"/>
            <a:r>
              <a:rPr lang="en-US" b="1" err="1"/>
              <a:t>Góp</a:t>
            </a:r>
            <a:r>
              <a:rPr lang="en-US" b="1"/>
              <a:t> </a:t>
            </a:r>
            <a:r>
              <a:rPr lang="en-US" b="1" err="1"/>
              <a:t>phần</a:t>
            </a:r>
            <a:r>
              <a:rPr lang="en-US" b="1"/>
              <a:t> </a:t>
            </a:r>
            <a:r>
              <a:rPr lang="en-US" b="1" err="1"/>
              <a:t>phát</a:t>
            </a:r>
            <a:r>
              <a:rPr lang="en-US" b="1"/>
              <a:t> </a:t>
            </a:r>
            <a:r>
              <a:rPr lang="en-US" b="1" err="1"/>
              <a:t>triển</a:t>
            </a:r>
            <a:r>
              <a:rPr lang="en-US" b="1"/>
              <a:t> </a:t>
            </a:r>
            <a:r>
              <a:rPr lang="en-US" b="1" err="1"/>
              <a:t>thành</a:t>
            </a:r>
            <a:r>
              <a:rPr lang="en-US" b="1"/>
              <a:t> </a:t>
            </a:r>
            <a:r>
              <a:rPr lang="en-US" b="1" err="1"/>
              <a:t>phố</a:t>
            </a:r>
            <a:r>
              <a:rPr lang="en-US" b="1"/>
              <a:t> </a:t>
            </a:r>
            <a:r>
              <a:rPr lang="en-US" b="1" err="1"/>
              <a:t>thông</a:t>
            </a:r>
            <a:r>
              <a:rPr lang="en-US" b="1"/>
              <a:t> </a:t>
            </a:r>
            <a:r>
              <a:rPr lang="en-US" b="1" err="1"/>
              <a:t>minh</a:t>
            </a:r>
            <a:r>
              <a:rPr lang="en-US" b="1"/>
              <a:t> (Smart City)</a:t>
            </a:r>
            <a:r>
              <a:rPr lang="en-US"/>
              <a:t>: </a:t>
            </a:r>
            <a:r>
              <a:rPr lang="en-US" err="1"/>
              <a:t>Hành</a:t>
            </a:r>
            <a:r>
              <a:rPr lang="en-US"/>
              <a:t> vi </a:t>
            </a:r>
            <a:r>
              <a:rPr lang="en-US" err="1"/>
              <a:t>người</a:t>
            </a:r>
            <a:r>
              <a:rPr lang="en-US"/>
              <a:t> </a:t>
            </a:r>
            <a:r>
              <a:rPr lang="en-US" err="1"/>
              <a:t>dùng</a:t>
            </a:r>
            <a:r>
              <a:rPr lang="en-US"/>
              <a:t> </a:t>
            </a:r>
            <a:r>
              <a:rPr lang="en-US" err="1"/>
              <a:t>được</a:t>
            </a:r>
            <a:r>
              <a:rPr lang="en-US"/>
              <a:t> </a:t>
            </a:r>
            <a:r>
              <a:rPr lang="en-US" err="1"/>
              <a:t>tích</a:t>
            </a:r>
            <a:r>
              <a:rPr lang="en-US"/>
              <a:t> </a:t>
            </a:r>
            <a:r>
              <a:rPr lang="en-US" err="1"/>
              <a:t>hợp</a:t>
            </a:r>
            <a:r>
              <a:rPr lang="en-US"/>
              <a:t> </a:t>
            </a:r>
            <a:r>
              <a:rPr lang="en-US" err="1"/>
              <a:t>vào</a:t>
            </a:r>
            <a:r>
              <a:rPr lang="en-US"/>
              <a:t> </a:t>
            </a:r>
            <a:r>
              <a:rPr lang="en-US" err="1"/>
              <a:t>hệ</a:t>
            </a:r>
            <a:r>
              <a:rPr lang="en-US"/>
              <a:t> </a:t>
            </a:r>
            <a:r>
              <a:rPr lang="en-US" err="1"/>
              <a:t>thống</a:t>
            </a:r>
            <a:r>
              <a:rPr lang="en-US"/>
              <a:t> </a:t>
            </a:r>
            <a:r>
              <a:rPr lang="en-US" err="1"/>
              <a:t>giao</a:t>
            </a:r>
            <a:r>
              <a:rPr lang="en-US"/>
              <a:t> </a:t>
            </a:r>
            <a:r>
              <a:rPr lang="en-US" err="1"/>
              <a:t>thông</a:t>
            </a:r>
            <a:r>
              <a:rPr lang="en-US"/>
              <a:t>, </a:t>
            </a:r>
            <a:r>
              <a:rPr lang="en-US" err="1"/>
              <a:t>năng</a:t>
            </a:r>
            <a:r>
              <a:rPr lang="en-US"/>
              <a:t> </a:t>
            </a:r>
            <a:r>
              <a:rPr lang="en-US" err="1"/>
              <a:t>lượng</a:t>
            </a:r>
            <a:r>
              <a:rPr lang="en-US"/>
              <a:t>, </a:t>
            </a:r>
            <a:r>
              <a:rPr lang="en-US" err="1"/>
              <a:t>môi</a:t>
            </a:r>
            <a:r>
              <a:rPr lang="en-US"/>
              <a:t> </a:t>
            </a:r>
            <a:r>
              <a:rPr lang="en-US" err="1"/>
              <a:t>trường</a:t>
            </a:r>
            <a:r>
              <a:rPr lang="en-US"/>
              <a:t> </a:t>
            </a:r>
            <a:r>
              <a:rPr lang="en-US" err="1"/>
              <a:t>để</a:t>
            </a:r>
            <a:r>
              <a:rPr lang="en-US"/>
              <a:t> </a:t>
            </a:r>
            <a:r>
              <a:rPr lang="en-US" err="1"/>
              <a:t>tối</a:t>
            </a:r>
            <a:r>
              <a:rPr lang="en-US"/>
              <a:t> </a:t>
            </a:r>
            <a:r>
              <a:rPr lang="en-US" err="1"/>
              <a:t>ưu</a:t>
            </a:r>
            <a:r>
              <a:rPr lang="en-US"/>
              <a:t> </a:t>
            </a:r>
            <a:r>
              <a:rPr lang="en-US" err="1"/>
              <a:t>hiệu</a:t>
            </a:r>
            <a:r>
              <a:rPr lang="en-US"/>
              <a:t> </a:t>
            </a:r>
            <a:r>
              <a:rPr lang="en-US" err="1"/>
              <a:t>suất</a:t>
            </a:r>
            <a:r>
              <a:rPr lang="en-US"/>
              <a:t> </a:t>
            </a:r>
            <a:r>
              <a:rPr lang="en-US" err="1"/>
              <a:t>vận</a:t>
            </a:r>
            <a:r>
              <a:rPr lang="en-US"/>
              <a:t> </a:t>
            </a:r>
            <a:r>
              <a:rPr lang="en-US" err="1"/>
              <a:t>hành</a:t>
            </a:r>
            <a:r>
              <a:rPr lang="en-US"/>
              <a:t> </a:t>
            </a:r>
            <a:r>
              <a:rPr lang="en-US" err="1"/>
              <a:t>đô</a:t>
            </a:r>
            <a:r>
              <a:rPr lang="en-US"/>
              <a:t> </a:t>
            </a:r>
            <a:r>
              <a:rPr lang="en-US" err="1"/>
              <a:t>thị</a:t>
            </a:r>
            <a:r>
              <a:rPr lang="en-US"/>
              <a:t>.</a:t>
            </a:r>
          </a:p>
          <a:p>
            <a:pPr marL="158750" indent="0">
              <a:buNone/>
            </a:pPr>
            <a:endParaRPr lang="en-US">
              <a:ea typeface="Calibri"/>
            </a:endParaRPr>
          </a:p>
        </p:txBody>
      </p:sp>
    </p:spTree>
    <p:extLst>
      <p:ext uri="{BB962C8B-B14F-4D97-AF65-F5344CB8AC3E}">
        <p14:creationId xmlns:p14="http://schemas.microsoft.com/office/powerpoint/2010/main" val="1989133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err="1"/>
              <a:t>Hệ</a:t>
            </a:r>
            <a:r>
              <a:rPr lang="en-US"/>
              <a:t> </a:t>
            </a:r>
            <a:r>
              <a:rPr lang="en-US" err="1"/>
              <a:t>thống</a:t>
            </a:r>
            <a:r>
              <a:rPr lang="en-US"/>
              <a:t> </a:t>
            </a:r>
            <a:r>
              <a:rPr lang="en-US" err="1"/>
              <a:t>HIoT</a:t>
            </a:r>
            <a:r>
              <a:rPr lang="en-US"/>
              <a:t> </a:t>
            </a:r>
            <a:r>
              <a:rPr lang="en-US" err="1"/>
              <a:t>có</a:t>
            </a:r>
            <a:r>
              <a:rPr lang="en-US"/>
              <a:t> </a:t>
            </a:r>
            <a:r>
              <a:rPr lang="en-US" err="1"/>
              <a:t>thể</a:t>
            </a:r>
            <a:r>
              <a:rPr lang="en-US"/>
              <a:t> </a:t>
            </a:r>
            <a:r>
              <a:rPr lang="en-US" err="1"/>
              <a:t>được</a:t>
            </a:r>
            <a:r>
              <a:rPr lang="en-US"/>
              <a:t> chia </a:t>
            </a:r>
            <a:r>
              <a:rPr lang="en-US" err="1"/>
              <a:t>thành</a:t>
            </a:r>
            <a:r>
              <a:rPr lang="en-US"/>
              <a:t> </a:t>
            </a:r>
            <a:r>
              <a:rPr lang="en-US" b="1"/>
              <a:t>4 </a:t>
            </a:r>
            <a:r>
              <a:rPr lang="en-US" b="1" err="1"/>
              <a:t>tầng</a:t>
            </a:r>
            <a:r>
              <a:rPr lang="en-US" b="1"/>
              <a:t> </a:t>
            </a:r>
            <a:r>
              <a:rPr lang="en-US" b="1" err="1"/>
              <a:t>chính</a:t>
            </a:r>
            <a:r>
              <a:rPr lang="en-US"/>
              <a:t>, </a:t>
            </a:r>
            <a:r>
              <a:rPr lang="en-US" err="1"/>
              <a:t>mỗi</a:t>
            </a:r>
            <a:r>
              <a:rPr lang="en-US"/>
              <a:t> </a:t>
            </a:r>
            <a:r>
              <a:rPr lang="en-US" err="1"/>
              <a:t>tầng</a:t>
            </a:r>
            <a:r>
              <a:rPr lang="en-US"/>
              <a:t> </a:t>
            </a:r>
            <a:r>
              <a:rPr lang="en-US" err="1"/>
              <a:t>đóng</a:t>
            </a:r>
            <a:r>
              <a:rPr lang="en-US"/>
              <a:t> </a:t>
            </a:r>
            <a:r>
              <a:rPr lang="en-US" err="1"/>
              <a:t>vai</a:t>
            </a:r>
            <a:r>
              <a:rPr lang="en-US"/>
              <a:t> </a:t>
            </a:r>
            <a:r>
              <a:rPr lang="en-US" err="1"/>
              <a:t>trò</a:t>
            </a:r>
            <a:r>
              <a:rPr lang="en-US"/>
              <a:t> </a:t>
            </a:r>
            <a:r>
              <a:rPr lang="en-US" err="1"/>
              <a:t>riêng</a:t>
            </a:r>
            <a:r>
              <a:rPr lang="en-US"/>
              <a:t> </a:t>
            </a:r>
            <a:r>
              <a:rPr lang="en-US" err="1"/>
              <a:t>và</a:t>
            </a:r>
            <a:r>
              <a:rPr lang="en-US"/>
              <a:t> </a:t>
            </a:r>
            <a:r>
              <a:rPr lang="en-US" err="1"/>
              <a:t>có</a:t>
            </a:r>
            <a:r>
              <a:rPr lang="en-US"/>
              <a:t> </a:t>
            </a:r>
            <a:r>
              <a:rPr lang="en-US" err="1"/>
              <a:t>các</a:t>
            </a:r>
            <a:r>
              <a:rPr lang="en-US"/>
              <a:t> </a:t>
            </a:r>
            <a:r>
              <a:rPr lang="en-US" err="1"/>
              <a:t>rủi</a:t>
            </a:r>
            <a:r>
              <a:rPr lang="en-US"/>
              <a:t> </a:t>
            </a:r>
            <a:r>
              <a:rPr lang="en-US" err="1"/>
              <a:t>ro</a:t>
            </a:r>
            <a:r>
              <a:rPr lang="en-US"/>
              <a:t> </a:t>
            </a:r>
            <a:r>
              <a:rPr lang="en-US" err="1"/>
              <a:t>bảo</a:t>
            </a:r>
            <a:r>
              <a:rPr lang="en-US"/>
              <a:t> </a:t>
            </a:r>
            <a:r>
              <a:rPr lang="en-US" err="1"/>
              <a:t>mật</a:t>
            </a:r>
            <a:r>
              <a:rPr lang="en-US"/>
              <a:t> </a:t>
            </a:r>
            <a:r>
              <a:rPr lang="en-US" err="1"/>
              <a:t>đi</a:t>
            </a:r>
            <a:r>
              <a:rPr lang="en-US"/>
              <a:t> </a:t>
            </a:r>
            <a:r>
              <a:rPr lang="en-US" err="1"/>
              <a:t>kèm</a:t>
            </a:r>
            <a:r>
              <a:rPr lang="en-US"/>
              <a:t>:</a:t>
            </a:r>
            <a:endParaRPr lang="en-US">
              <a:solidFill>
                <a:srgbClr val="444444"/>
              </a:solidFill>
            </a:endParaRPr>
          </a:p>
          <a:p>
            <a:pPr marL="0" indent="0">
              <a:buNone/>
            </a:pPr>
            <a:r>
              <a:rPr lang="en-US" b="1" i="1" err="1"/>
              <a:t>Tầng</a:t>
            </a:r>
            <a:r>
              <a:rPr lang="en-US" b="1" i="1"/>
              <a:t> </a:t>
            </a:r>
            <a:r>
              <a:rPr lang="en-US" b="1" i="1" err="1"/>
              <a:t>cảm</a:t>
            </a:r>
            <a:r>
              <a:rPr lang="en-US" b="1" i="1"/>
              <a:t> </a:t>
            </a:r>
            <a:r>
              <a:rPr lang="en-US" b="1" i="1" err="1"/>
              <a:t>biến</a:t>
            </a:r>
            <a:r>
              <a:rPr lang="en-US" b="1" i="1"/>
              <a:t> </a:t>
            </a:r>
            <a:r>
              <a:rPr lang="en-US" b="1" i="1" err="1"/>
              <a:t>và</a:t>
            </a:r>
            <a:r>
              <a:rPr lang="en-US" b="1" i="1"/>
              <a:t> </a:t>
            </a:r>
            <a:r>
              <a:rPr lang="en-US" b="1" i="1" err="1"/>
              <a:t>thiết</a:t>
            </a:r>
            <a:r>
              <a:rPr lang="en-US" b="1" i="1"/>
              <a:t> </a:t>
            </a:r>
            <a:r>
              <a:rPr lang="en-US" b="1" i="1" err="1"/>
              <a:t>bị</a:t>
            </a:r>
            <a:r>
              <a:rPr lang="en-US" b="1" i="1"/>
              <a:t> </a:t>
            </a:r>
            <a:r>
              <a:rPr lang="en-US" b="1" i="1" err="1"/>
              <a:t>đầu</a:t>
            </a:r>
            <a:r>
              <a:rPr lang="en-US" b="1" i="1"/>
              <a:t> </a:t>
            </a:r>
            <a:r>
              <a:rPr lang="en-US" b="1" i="1" err="1"/>
              <a:t>cuối</a:t>
            </a:r>
            <a:r>
              <a:rPr lang="en-US" b="1" i="1"/>
              <a:t> – Device/Sensor Layer</a:t>
            </a:r>
            <a:endParaRPr lang="en-US">
              <a:solidFill>
                <a:srgbClr val="444444"/>
              </a:solidFill>
            </a:endParaRPr>
          </a:p>
          <a:p>
            <a:pPr marL="285750" indent="-285750">
              <a:buChar char="•"/>
            </a:pPr>
            <a:r>
              <a:rPr lang="en-US"/>
              <a:t>Bao </a:t>
            </a:r>
            <a:r>
              <a:rPr lang="en-US" err="1"/>
              <a:t>gồm</a:t>
            </a:r>
            <a:r>
              <a:rPr lang="en-US"/>
              <a:t>: </a:t>
            </a:r>
            <a:r>
              <a:rPr lang="en-US" err="1"/>
              <a:t>thiết</a:t>
            </a:r>
            <a:r>
              <a:rPr lang="en-US"/>
              <a:t> </a:t>
            </a:r>
            <a:r>
              <a:rPr lang="en-US" err="1"/>
              <a:t>bị</a:t>
            </a:r>
            <a:r>
              <a:rPr lang="en-US"/>
              <a:t> </a:t>
            </a:r>
            <a:r>
              <a:rPr lang="en-US" err="1"/>
              <a:t>đeo</a:t>
            </a:r>
            <a:r>
              <a:rPr lang="en-US"/>
              <a:t> (smartwatch, </a:t>
            </a:r>
            <a:r>
              <a:rPr lang="en-US" err="1"/>
              <a:t>vòng</a:t>
            </a:r>
            <a:r>
              <a:rPr lang="en-US"/>
              <a:t> </a:t>
            </a:r>
            <a:r>
              <a:rPr lang="en-US" err="1"/>
              <a:t>tay</a:t>
            </a:r>
            <a:r>
              <a:rPr lang="en-US"/>
              <a:t> </a:t>
            </a:r>
            <a:r>
              <a:rPr lang="en-US" err="1"/>
              <a:t>theo</a:t>
            </a:r>
            <a:r>
              <a:rPr lang="en-US"/>
              <a:t> </a:t>
            </a:r>
            <a:r>
              <a:rPr lang="en-US" err="1"/>
              <a:t>dõi</a:t>
            </a:r>
            <a:r>
              <a:rPr lang="en-US"/>
              <a:t> </a:t>
            </a:r>
            <a:r>
              <a:rPr lang="en-US" err="1"/>
              <a:t>sức</a:t>
            </a:r>
            <a:r>
              <a:rPr lang="en-US"/>
              <a:t> </a:t>
            </a:r>
            <a:r>
              <a:rPr lang="en-US" err="1"/>
              <a:t>khỏe</a:t>
            </a:r>
            <a:r>
              <a:rPr lang="en-US"/>
              <a:t>), </a:t>
            </a:r>
            <a:r>
              <a:rPr lang="en-US" err="1"/>
              <a:t>cảm</a:t>
            </a:r>
            <a:r>
              <a:rPr lang="en-US"/>
              <a:t> </a:t>
            </a:r>
            <a:r>
              <a:rPr lang="en-US" err="1"/>
              <a:t>biến</a:t>
            </a:r>
            <a:r>
              <a:rPr lang="en-US"/>
              <a:t> </a:t>
            </a:r>
            <a:r>
              <a:rPr lang="en-US" err="1"/>
              <a:t>sinh</a:t>
            </a:r>
            <a:r>
              <a:rPr lang="en-US"/>
              <a:t> </a:t>
            </a:r>
            <a:r>
              <a:rPr lang="en-US" err="1"/>
              <a:t>học</a:t>
            </a:r>
            <a:r>
              <a:rPr lang="en-US"/>
              <a:t> (</a:t>
            </a:r>
            <a:r>
              <a:rPr lang="en-US" err="1"/>
              <a:t>đo</a:t>
            </a:r>
            <a:r>
              <a:rPr lang="en-US"/>
              <a:t> </a:t>
            </a:r>
            <a:r>
              <a:rPr lang="en-US" err="1"/>
              <a:t>nhịp</a:t>
            </a:r>
            <a:r>
              <a:rPr lang="en-US"/>
              <a:t> </a:t>
            </a:r>
            <a:r>
              <a:rPr lang="en-US" err="1"/>
              <a:t>tim</a:t>
            </a:r>
            <a:r>
              <a:rPr lang="en-US"/>
              <a:t>, </a:t>
            </a:r>
            <a:r>
              <a:rPr lang="en-US" err="1"/>
              <a:t>nhiệt</a:t>
            </a:r>
            <a:r>
              <a:rPr lang="en-US"/>
              <a:t> </a:t>
            </a:r>
            <a:r>
              <a:rPr lang="en-US" err="1"/>
              <a:t>độ</a:t>
            </a:r>
            <a:r>
              <a:rPr lang="en-US"/>
              <a:t>, EMG, EEG), camera, microphone,...</a:t>
            </a:r>
            <a:endParaRPr lang="en-US">
              <a:solidFill>
                <a:srgbClr val="444444"/>
              </a:solidFill>
            </a:endParaRPr>
          </a:p>
          <a:p>
            <a:pPr marL="285750" indent="-285750">
              <a:buChar char="•"/>
            </a:pPr>
            <a:r>
              <a:rPr lang="en-US"/>
              <a:t>Vai </a:t>
            </a:r>
            <a:r>
              <a:rPr lang="en-US" err="1"/>
              <a:t>trò</a:t>
            </a:r>
            <a:r>
              <a:rPr lang="en-US"/>
              <a:t>: </a:t>
            </a:r>
            <a:r>
              <a:rPr lang="en-US" b="1"/>
              <a:t>Thu </a:t>
            </a:r>
            <a:r>
              <a:rPr lang="en-US" b="1" err="1"/>
              <a:t>thập</a:t>
            </a:r>
            <a:r>
              <a:rPr lang="en-US" b="1"/>
              <a:t> </a:t>
            </a:r>
            <a:r>
              <a:rPr lang="en-US" b="1" err="1"/>
              <a:t>dữ</a:t>
            </a:r>
            <a:r>
              <a:rPr lang="en-US" b="1"/>
              <a:t> </a:t>
            </a:r>
            <a:r>
              <a:rPr lang="en-US" b="1" err="1"/>
              <a:t>liệu</a:t>
            </a:r>
            <a:r>
              <a:rPr lang="en-US" b="1"/>
              <a:t> </a:t>
            </a:r>
            <a:r>
              <a:rPr lang="en-US" b="1" err="1"/>
              <a:t>sinh</a:t>
            </a:r>
            <a:r>
              <a:rPr lang="en-US" b="1"/>
              <a:t> </a:t>
            </a:r>
            <a:r>
              <a:rPr lang="en-US" b="1" err="1"/>
              <a:t>học</a:t>
            </a:r>
            <a:r>
              <a:rPr lang="en-US" b="1"/>
              <a:t> </a:t>
            </a:r>
            <a:r>
              <a:rPr lang="en-US" b="1" err="1"/>
              <a:t>và</a:t>
            </a:r>
            <a:r>
              <a:rPr lang="en-US" b="1"/>
              <a:t> </a:t>
            </a:r>
            <a:r>
              <a:rPr lang="en-US" b="1" err="1"/>
              <a:t>hành</a:t>
            </a:r>
            <a:r>
              <a:rPr lang="en-US" b="1"/>
              <a:t> vi con </a:t>
            </a:r>
            <a:r>
              <a:rPr lang="en-US" b="1" err="1"/>
              <a:t>người</a:t>
            </a:r>
            <a:r>
              <a:rPr lang="en-US"/>
              <a:t>.</a:t>
            </a:r>
            <a:endParaRPr lang="en-US">
              <a:solidFill>
                <a:srgbClr val="444444"/>
              </a:solidFill>
            </a:endParaRPr>
          </a:p>
          <a:p>
            <a:pPr marL="285750" indent="-285750">
              <a:buChar char="•"/>
            </a:pPr>
            <a:r>
              <a:rPr lang="en-US" err="1"/>
              <a:t>Rủi</a:t>
            </a:r>
            <a:r>
              <a:rPr lang="en-US"/>
              <a:t> </a:t>
            </a:r>
            <a:r>
              <a:rPr lang="en-US" err="1"/>
              <a:t>ro</a:t>
            </a:r>
            <a:r>
              <a:rPr lang="en-US"/>
              <a:t>: </a:t>
            </a:r>
            <a:r>
              <a:rPr lang="en-US" err="1"/>
              <a:t>cấu</a:t>
            </a:r>
            <a:r>
              <a:rPr lang="en-US"/>
              <a:t> </a:t>
            </a:r>
            <a:r>
              <a:rPr lang="en-US" err="1"/>
              <a:t>hình</a:t>
            </a:r>
            <a:r>
              <a:rPr lang="en-US"/>
              <a:t> </a:t>
            </a:r>
            <a:r>
              <a:rPr lang="en-US" err="1"/>
              <a:t>yếu</a:t>
            </a:r>
            <a:r>
              <a:rPr lang="en-US"/>
              <a:t>, </a:t>
            </a:r>
            <a:r>
              <a:rPr lang="en-US" err="1"/>
              <a:t>dễ</a:t>
            </a:r>
            <a:r>
              <a:rPr lang="en-US"/>
              <a:t> </a:t>
            </a:r>
            <a:r>
              <a:rPr lang="en-US" err="1"/>
              <a:t>bị</a:t>
            </a:r>
            <a:r>
              <a:rPr lang="en-US"/>
              <a:t> </a:t>
            </a:r>
            <a:r>
              <a:rPr lang="en-US" err="1"/>
              <a:t>tấn</a:t>
            </a:r>
            <a:r>
              <a:rPr lang="en-US"/>
              <a:t> </a:t>
            </a:r>
            <a:r>
              <a:rPr lang="en-US" err="1"/>
              <a:t>công</a:t>
            </a:r>
            <a:r>
              <a:rPr lang="en-US"/>
              <a:t> </a:t>
            </a:r>
            <a:r>
              <a:rPr lang="en-US" err="1"/>
              <a:t>vật</a:t>
            </a:r>
            <a:r>
              <a:rPr lang="en-US"/>
              <a:t> </a:t>
            </a:r>
            <a:r>
              <a:rPr lang="en-US" err="1"/>
              <a:t>lý</a:t>
            </a:r>
            <a:r>
              <a:rPr lang="en-US"/>
              <a:t> </a:t>
            </a:r>
            <a:r>
              <a:rPr lang="en-US" err="1"/>
              <a:t>hoặc</a:t>
            </a:r>
            <a:r>
              <a:rPr lang="en-US"/>
              <a:t> </a:t>
            </a:r>
            <a:r>
              <a:rPr lang="en-US" err="1"/>
              <a:t>chiếm</a:t>
            </a:r>
            <a:r>
              <a:rPr lang="en-US"/>
              <a:t> </a:t>
            </a:r>
            <a:r>
              <a:rPr lang="en-US" err="1"/>
              <a:t>quyền</a:t>
            </a:r>
            <a:r>
              <a:rPr lang="en-US"/>
              <a:t> </a:t>
            </a:r>
            <a:r>
              <a:rPr lang="en-US" err="1"/>
              <a:t>điều</a:t>
            </a:r>
            <a:r>
              <a:rPr lang="en-US"/>
              <a:t> </a:t>
            </a:r>
            <a:r>
              <a:rPr lang="en-US" err="1"/>
              <a:t>khiển</a:t>
            </a:r>
            <a:r>
              <a:rPr lang="en-US"/>
              <a:t>.</a:t>
            </a:r>
            <a:endParaRPr lang="en-US">
              <a:solidFill>
                <a:srgbClr val="444444"/>
              </a:solidFill>
            </a:endParaRPr>
          </a:p>
          <a:p>
            <a:pPr marL="0" indent="0">
              <a:buNone/>
            </a:pPr>
            <a:r>
              <a:rPr lang="en-US" b="1" i="1" err="1"/>
              <a:t>Tầng</a:t>
            </a:r>
            <a:r>
              <a:rPr lang="en-US" b="1" i="1"/>
              <a:t> </a:t>
            </a:r>
            <a:r>
              <a:rPr lang="en-US" b="1" i="1" err="1"/>
              <a:t>truyền</a:t>
            </a:r>
            <a:r>
              <a:rPr lang="en-US" b="1" i="1"/>
              <a:t> </a:t>
            </a:r>
            <a:r>
              <a:rPr lang="en-US" b="1" i="1" err="1"/>
              <a:t>thông</a:t>
            </a:r>
            <a:r>
              <a:rPr lang="en-US" b="1" i="1"/>
              <a:t> – Communication Layer</a:t>
            </a:r>
            <a:endParaRPr lang="en-US">
              <a:solidFill>
                <a:srgbClr val="444444"/>
              </a:solidFill>
            </a:endParaRPr>
          </a:p>
          <a:p>
            <a:pPr marL="285750" indent="-285750">
              <a:buChar char="•"/>
            </a:pPr>
            <a:r>
              <a:rPr lang="en-US"/>
              <a:t>Các </a:t>
            </a:r>
            <a:r>
              <a:rPr lang="en-US" err="1"/>
              <a:t>giao</a:t>
            </a:r>
            <a:r>
              <a:rPr lang="en-US"/>
              <a:t> </a:t>
            </a:r>
            <a:r>
              <a:rPr lang="en-US" err="1"/>
              <a:t>thức</a:t>
            </a:r>
            <a:r>
              <a:rPr lang="en-US"/>
              <a:t>: BLE, ZigBee, NB-IoT, Wi-Fi, 5G, </a:t>
            </a:r>
            <a:r>
              <a:rPr lang="en-US" err="1"/>
              <a:t>LoRaWAN</a:t>
            </a:r>
            <a:r>
              <a:rPr lang="en-US"/>
              <a:t>.</a:t>
            </a:r>
            <a:endParaRPr lang="en-US">
              <a:solidFill>
                <a:srgbClr val="444444"/>
              </a:solidFill>
            </a:endParaRPr>
          </a:p>
          <a:p>
            <a:pPr marL="285750" indent="-285750">
              <a:buChar char="•"/>
            </a:pPr>
            <a:r>
              <a:rPr lang="en-US" err="1"/>
              <a:t>Dùng</a:t>
            </a:r>
            <a:r>
              <a:rPr lang="en-US"/>
              <a:t> </a:t>
            </a:r>
            <a:r>
              <a:rPr lang="en-US" err="1"/>
              <a:t>để</a:t>
            </a:r>
            <a:r>
              <a:rPr lang="en-US"/>
              <a:t> </a:t>
            </a:r>
            <a:r>
              <a:rPr lang="en-US" err="1"/>
              <a:t>truyền</a:t>
            </a:r>
            <a:r>
              <a:rPr lang="en-US"/>
              <a:t> </a:t>
            </a:r>
            <a:r>
              <a:rPr lang="en-US" err="1"/>
              <a:t>dữ</a:t>
            </a:r>
            <a:r>
              <a:rPr lang="en-US"/>
              <a:t> </a:t>
            </a:r>
            <a:r>
              <a:rPr lang="en-US" err="1"/>
              <a:t>liệu</a:t>
            </a:r>
            <a:r>
              <a:rPr lang="en-US"/>
              <a:t> </a:t>
            </a:r>
            <a:r>
              <a:rPr lang="en-US" err="1"/>
              <a:t>giữa</a:t>
            </a:r>
            <a:r>
              <a:rPr lang="en-US"/>
              <a:t> </a:t>
            </a:r>
            <a:r>
              <a:rPr lang="en-US" err="1"/>
              <a:t>thiết</a:t>
            </a:r>
            <a:r>
              <a:rPr lang="en-US"/>
              <a:t> </a:t>
            </a:r>
            <a:r>
              <a:rPr lang="en-US" err="1"/>
              <a:t>bị</a:t>
            </a:r>
            <a:r>
              <a:rPr lang="en-US"/>
              <a:t> </a:t>
            </a:r>
            <a:r>
              <a:rPr lang="en-US" err="1"/>
              <a:t>và</a:t>
            </a:r>
            <a:r>
              <a:rPr lang="en-US"/>
              <a:t> </a:t>
            </a:r>
            <a:r>
              <a:rPr lang="en-US" err="1"/>
              <a:t>hệ</a:t>
            </a:r>
            <a:r>
              <a:rPr lang="en-US"/>
              <a:t> </a:t>
            </a:r>
            <a:r>
              <a:rPr lang="en-US" err="1"/>
              <a:t>thống</a:t>
            </a:r>
            <a:r>
              <a:rPr lang="en-US"/>
              <a:t> </a:t>
            </a:r>
            <a:r>
              <a:rPr lang="en-US" err="1"/>
              <a:t>xử</a:t>
            </a:r>
            <a:r>
              <a:rPr lang="en-US"/>
              <a:t> </a:t>
            </a:r>
            <a:r>
              <a:rPr lang="en-US" err="1"/>
              <a:t>lý</a:t>
            </a:r>
            <a:r>
              <a:rPr lang="en-US"/>
              <a:t> </a:t>
            </a:r>
            <a:r>
              <a:rPr lang="en-US" err="1"/>
              <a:t>trung</a:t>
            </a:r>
            <a:r>
              <a:rPr lang="en-US"/>
              <a:t> </a:t>
            </a:r>
            <a:r>
              <a:rPr lang="en-US" err="1"/>
              <a:t>tâm</a:t>
            </a:r>
            <a:r>
              <a:rPr lang="en-US"/>
              <a:t> (gateway </a:t>
            </a:r>
            <a:r>
              <a:rPr lang="en-US" err="1"/>
              <a:t>hoặc</a:t>
            </a:r>
            <a:r>
              <a:rPr lang="en-US"/>
              <a:t> cloud).</a:t>
            </a:r>
            <a:endParaRPr lang="en-US">
              <a:solidFill>
                <a:srgbClr val="444444"/>
              </a:solidFill>
            </a:endParaRPr>
          </a:p>
          <a:p>
            <a:pPr marL="285750" indent="-285750">
              <a:buChar char="•"/>
            </a:pPr>
            <a:r>
              <a:rPr lang="en-US" err="1"/>
              <a:t>Rủi</a:t>
            </a:r>
            <a:r>
              <a:rPr lang="en-US"/>
              <a:t> </a:t>
            </a:r>
            <a:r>
              <a:rPr lang="en-US" err="1"/>
              <a:t>ro</a:t>
            </a:r>
            <a:r>
              <a:rPr lang="en-US"/>
              <a:t>: </a:t>
            </a:r>
            <a:r>
              <a:rPr lang="en-US" err="1"/>
              <a:t>dễ</a:t>
            </a:r>
            <a:r>
              <a:rPr lang="en-US"/>
              <a:t> </a:t>
            </a:r>
            <a:r>
              <a:rPr lang="en-US" err="1"/>
              <a:t>bị</a:t>
            </a:r>
            <a:r>
              <a:rPr lang="en-US"/>
              <a:t> </a:t>
            </a:r>
            <a:r>
              <a:rPr lang="en-US" err="1"/>
              <a:t>tấn</a:t>
            </a:r>
            <a:r>
              <a:rPr lang="en-US"/>
              <a:t> </a:t>
            </a:r>
            <a:r>
              <a:rPr lang="en-US" err="1"/>
              <a:t>công</a:t>
            </a:r>
            <a:r>
              <a:rPr lang="en-US"/>
              <a:t> </a:t>
            </a:r>
            <a:r>
              <a:rPr lang="en-US" err="1"/>
              <a:t>như</a:t>
            </a:r>
            <a:r>
              <a:rPr lang="en-US"/>
              <a:t> </a:t>
            </a:r>
            <a:r>
              <a:rPr lang="en-US" err="1"/>
              <a:t>nghe</a:t>
            </a:r>
            <a:r>
              <a:rPr lang="en-US"/>
              <a:t> </a:t>
            </a:r>
            <a:r>
              <a:rPr lang="en-US" err="1"/>
              <a:t>lén</a:t>
            </a:r>
            <a:r>
              <a:rPr lang="en-US"/>
              <a:t> (eavesdropping), </a:t>
            </a:r>
            <a:r>
              <a:rPr lang="en-US" err="1"/>
              <a:t>giả</a:t>
            </a:r>
            <a:r>
              <a:rPr lang="en-US"/>
              <a:t> </a:t>
            </a:r>
            <a:r>
              <a:rPr lang="en-US" err="1"/>
              <a:t>mạo</a:t>
            </a:r>
            <a:r>
              <a:rPr lang="en-US"/>
              <a:t> (spoofing), </a:t>
            </a:r>
            <a:r>
              <a:rPr lang="en-US" err="1"/>
              <a:t>hoặc</a:t>
            </a:r>
            <a:r>
              <a:rPr lang="en-US"/>
              <a:t> </a:t>
            </a:r>
            <a:r>
              <a:rPr lang="en-US" err="1"/>
              <a:t>chiếm</a:t>
            </a:r>
            <a:r>
              <a:rPr lang="en-US"/>
              <a:t> </a:t>
            </a:r>
            <a:r>
              <a:rPr lang="en-US" err="1"/>
              <a:t>quyền</a:t>
            </a:r>
            <a:r>
              <a:rPr lang="en-US"/>
              <a:t> </a:t>
            </a:r>
            <a:r>
              <a:rPr lang="en-US" err="1"/>
              <a:t>trung</a:t>
            </a:r>
            <a:r>
              <a:rPr lang="en-US"/>
              <a:t> </a:t>
            </a:r>
            <a:r>
              <a:rPr lang="en-US" err="1"/>
              <a:t>gian</a:t>
            </a:r>
            <a:r>
              <a:rPr lang="en-US"/>
              <a:t> (MITM).</a:t>
            </a:r>
            <a:endParaRPr lang="en-US">
              <a:solidFill>
                <a:srgbClr val="444444"/>
              </a:solidFill>
            </a:endParaRPr>
          </a:p>
          <a:p>
            <a:pPr marL="0" indent="0">
              <a:buNone/>
            </a:pPr>
            <a:r>
              <a:rPr lang="en-US" b="1" i="1" err="1"/>
              <a:t>Tầng</a:t>
            </a:r>
            <a:r>
              <a:rPr lang="en-US" b="1" i="1"/>
              <a:t> </a:t>
            </a:r>
            <a:r>
              <a:rPr lang="en-US" b="1" i="1" err="1"/>
              <a:t>xử</a:t>
            </a:r>
            <a:r>
              <a:rPr lang="en-US" b="1" i="1"/>
              <a:t> </a:t>
            </a:r>
            <a:r>
              <a:rPr lang="en-US" b="1" i="1" err="1"/>
              <a:t>lý</a:t>
            </a:r>
            <a:r>
              <a:rPr lang="en-US" b="1" i="1"/>
              <a:t> </a:t>
            </a:r>
            <a:r>
              <a:rPr lang="en-US" b="1" i="1" err="1"/>
              <a:t>và</a:t>
            </a:r>
            <a:r>
              <a:rPr lang="en-US" b="1" i="1"/>
              <a:t> </a:t>
            </a:r>
            <a:r>
              <a:rPr lang="en-US" b="1" i="1" err="1"/>
              <a:t>lưu</a:t>
            </a:r>
            <a:r>
              <a:rPr lang="en-US" b="1" i="1"/>
              <a:t> </a:t>
            </a:r>
            <a:r>
              <a:rPr lang="en-US" b="1" i="1" err="1"/>
              <a:t>trữ</a:t>
            </a:r>
            <a:r>
              <a:rPr lang="en-US" b="1" i="1"/>
              <a:t> - Processing &amp; Storage Layer</a:t>
            </a:r>
            <a:endParaRPr lang="en-US">
              <a:solidFill>
                <a:srgbClr val="444444"/>
              </a:solidFill>
            </a:endParaRPr>
          </a:p>
          <a:p>
            <a:pPr marL="285750" indent="-285750">
              <a:buChar char="•"/>
            </a:pPr>
            <a:r>
              <a:rPr lang="en-US" err="1"/>
              <a:t>Xử</a:t>
            </a:r>
            <a:r>
              <a:rPr lang="en-US"/>
              <a:t> </a:t>
            </a:r>
            <a:r>
              <a:rPr lang="en-US" err="1"/>
              <a:t>lý</a:t>
            </a:r>
            <a:r>
              <a:rPr lang="en-US"/>
              <a:t> </a:t>
            </a:r>
            <a:r>
              <a:rPr lang="en-US" err="1"/>
              <a:t>dữ</a:t>
            </a:r>
            <a:r>
              <a:rPr lang="en-US"/>
              <a:t> </a:t>
            </a:r>
            <a:r>
              <a:rPr lang="en-US" err="1"/>
              <a:t>liệu</a:t>
            </a:r>
            <a:r>
              <a:rPr lang="en-US"/>
              <a:t>: </a:t>
            </a:r>
            <a:r>
              <a:rPr lang="en-US" err="1"/>
              <a:t>lọc</a:t>
            </a:r>
            <a:r>
              <a:rPr lang="en-US"/>
              <a:t>, </a:t>
            </a:r>
            <a:r>
              <a:rPr lang="en-US" err="1"/>
              <a:t>phân</a:t>
            </a:r>
            <a:r>
              <a:rPr lang="en-US"/>
              <a:t> </a:t>
            </a:r>
            <a:r>
              <a:rPr lang="en-US" err="1"/>
              <a:t>tích</a:t>
            </a:r>
            <a:r>
              <a:rPr lang="en-US"/>
              <a:t>, </a:t>
            </a:r>
            <a:r>
              <a:rPr lang="en-US" err="1"/>
              <a:t>trích</a:t>
            </a:r>
            <a:r>
              <a:rPr lang="en-US"/>
              <a:t> </a:t>
            </a:r>
            <a:r>
              <a:rPr lang="en-US" err="1"/>
              <a:t>xuất</a:t>
            </a:r>
            <a:r>
              <a:rPr lang="en-US"/>
              <a:t> </a:t>
            </a:r>
            <a:r>
              <a:rPr lang="en-US" err="1"/>
              <a:t>thông</a:t>
            </a:r>
            <a:r>
              <a:rPr lang="en-US"/>
              <a:t> tin </a:t>
            </a:r>
            <a:r>
              <a:rPr lang="en-US" err="1"/>
              <a:t>từ</a:t>
            </a:r>
            <a:r>
              <a:rPr lang="en-US"/>
              <a:t> </a:t>
            </a:r>
            <a:r>
              <a:rPr lang="en-US" err="1"/>
              <a:t>dữ</a:t>
            </a:r>
            <a:r>
              <a:rPr lang="en-US"/>
              <a:t> </a:t>
            </a:r>
            <a:r>
              <a:rPr lang="en-US" err="1"/>
              <a:t>liệu</a:t>
            </a:r>
            <a:r>
              <a:rPr lang="en-US"/>
              <a:t> </a:t>
            </a:r>
            <a:r>
              <a:rPr lang="en-US" err="1"/>
              <a:t>người</a:t>
            </a:r>
            <a:r>
              <a:rPr lang="en-US"/>
              <a:t> </a:t>
            </a:r>
            <a:r>
              <a:rPr lang="en-US" err="1"/>
              <a:t>dùng</a:t>
            </a:r>
            <a:r>
              <a:rPr lang="en-US"/>
              <a:t>.</a:t>
            </a:r>
            <a:endParaRPr lang="en-US">
              <a:solidFill>
                <a:srgbClr val="444444"/>
              </a:solidFill>
            </a:endParaRPr>
          </a:p>
          <a:p>
            <a:pPr marL="285750" indent="-285750">
              <a:buChar char="•"/>
            </a:pPr>
            <a:r>
              <a:rPr lang="en-US" err="1"/>
              <a:t>Có</a:t>
            </a:r>
            <a:r>
              <a:rPr lang="en-US"/>
              <a:t> </a:t>
            </a:r>
            <a:r>
              <a:rPr lang="en-US" err="1"/>
              <a:t>thể</a:t>
            </a:r>
            <a:r>
              <a:rPr lang="en-US"/>
              <a:t> </a:t>
            </a:r>
            <a:r>
              <a:rPr lang="en-US" err="1"/>
              <a:t>sử</a:t>
            </a:r>
            <a:r>
              <a:rPr lang="en-US"/>
              <a:t> </a:t>
            </a:r>
            <a:r>
              <a:rPr lang="en-US" err="1"/>
              <a:t>dụng</a:t>
            </a:r>
            <a:r>
              <a:rPr lang="en-US"/>
              <a:t> </a:t>
            </a:r>
            <a:r>
              <a:rPr lang="en-US" err="1"/>
              <a:t>mô</a:t>
            </a:r>
            <a:r>
              <a:rPr lang="en-US"/>
              <a:t> </a:t>
            </a:r>
            <a:r>
              <a:rPr lang="en-US" err="1"/>
              <a:t>hình</a:t>
            </a:r>
            <a:r>
              <a:rPr lang="en-US"/>
              <a:t> AI </a:t>
            </a:r>
            <a:r>
              <a:rPr lang="en-US" err="1"/>
              <a:t>để</a:t>
            </a:r>
            <a:r>
              <a:rPr lang="en-US"/>
              <a:t> </a:t>
            </a:r>
            <a:r>
              <a:rPr lang="en-US" err="1"/>
              <a:t>cá</a:t>
            </a:r>
            <a:r>
              <a:rPr lang="en-US"/>
              <a:t> </a:t>
            </a:r>
            <a:r>
              <a:rPr lang="en-US" err="1"/>
              <a:t>nhân</a:t>
            </a:r>
            <a:r>
              <a:rPr lang="en-US"/>
              <a:t> </a:t>
            </a:r>
            <a:r>
              <a:rPr lang="en-US" err="1"/>
              <a:t>hóa</a:t>
            </a:r>
            <a:r>
              <a:rPr lang="en-US"/>
              <a:t> </a:t>
            </a:r>
            <a:r>
              <a:rPr lang="en-US" err="1"/>
              <a:t>hành</a:t>
            </a:r>
            <a:r>
              <a:rPr lang="en-US"/>
              <a:t> vi.</a:t>
            </a:r>
            <a:endParaRPr lang="en-US">
              <a:solidFill>
                <a:srgbClr val="444444"/>
              </a:solidFill>
            </a:endParaRPr>
          </a:p>
          <a:p>
            <a:pPr marL="285750" indent="-285750">
              <a:buChar char="•"/>
            </a:pPr>
            <a:r>
              <a:rPr lang="en-US" err="1"/>
              <a:t>Rủi</a:t>
            </a:r>
            <a:r>
              <a:rPr lang="en-US"/>
              <a:t> </a:t>
            </a:r>
            <a:r>
              <a:rPr lang="en-US" err="1"/>
              <a:t>ro</a:t>
            </a:r>
            <a:r>
              <a:rPr lang="en-US"/>
              <a:t>: </a:t>
            </a:r>
            <a:r>
              <a:rPr lang="en-US" err="1"/>
              <a:t>nếu</a:t>
            </a:r>
            <a:r>
              <a:rPr lang="en-US"/>
              <a:t> </a:t>
            </a:r>
            <a:r>
              <a:rPr lang="en-US" err="1"/>
              <a:t>bị</a:t>
            </a:r>
            <a:r>
              <a:rPr lang="en-US"/>
              <a:t> </a:t>
            </a:r>
            <a:r>
              <a:rPr lang="en-US" err="1"/>
              <a:t>tấn</a:t>
            </a:r>
            <a:r>
              <a:rPr lang="en-US"/>
              <a:t> </a:t>
            </a:r>
            <a:r>
              <a:rPr lang="en-US" err="1"/>
              <a:t>công</a:t>
            </a:r>
            <a:r>
              <a:rPr lang="en-US"/>
              <a:t>, </a:t>
            </a:r>
            <a:r>
              <a:rPr lang="en-US" err="1"/>
              <a:t>toàn</a:t>
            </a:r>
            <a:r>
              <a:rPr lang="en-US"/>
              <a:t> </a:t>
            </a:r>
            <a:r>
              <a:rPr lang="en-US" err="1"/>
              <a:t>bộ</a:t>
            </a:r>
            <a:r>
              <a:rPr lang="en-US"/>
              <a:t> </a:t>
            </a:r>
            <a:r>
              <a:rPr lang="en-US" err="1"/>
              <a:t>dữ</a:t>
            </a:r>
            <a:r>
              <a:rPr lang="en-US"/>
              <a:t> </a:t>
            </a:r>
            <a:r>
              <a:rPr lang="en-US" err="1"/>
              <a:t>liệu</a:t>
            </a:r>
            <a:r>
              <a:rPr lang="en-US"/>
              <a:t> </a:t>
            </a:r>
            <a:r>
              <a:rPr lang="en-US" err="1"/>
              <a:t>người</a:t>
            </a:r>
            <a:r>
              <a:rPr lang="en-US"/>
              <a:t> </a:t>
            </a:r>
            <a:r>
              <a:rPr lang="en-US" err="1"/>
              <a:t>dùng</a:t>
            </a:r>
            <a:r>
              <a:rPr lang="en-US"/>
              <a:t> </a:t>
            </a:r>
            <a:r>
              <a:rPr lang="en-US" err="1"/>
              <a:t>có</a:t>
            </a:r>
            <a:r>
              <a:rPr lang="en-US"/>
              <a:t> </a:t>
            </a:r>
            <a:r>
              <a:rPr lang="en-US" err="1"/>
              <a:t>thể</a:t>
            </a:r>
            <a:r>
              <a:rPr lang="en-US"/>
              <a:t> </a:t>
            </a:r>
            <a:r>
              <a:rPr lang="en-US" err="1"/>
              <a:t>bị</a:t>
            </a:r>
            <a:r>
              <a:rPr lang="en-US"/>
              <a:t> </a:t>
            </a:r>
            <a:r>
              <a:rPr lang="en-US" err="1"/>
              <a:t>lộ</a:t>
            </a:r>
            <a:r>
              <a:rPr lang="en-US"/>
              <a:t> </a:t>
            </a:r>
            <a:r>
              <a:rPr lang="en-US" err="1"/>
              <a:t>hoặc</a:t>
            </a:r>
            <a:r>
              <a:rPr lang="en-US"/>
              <a:t> </a:t>
            </a:r>
            <a:r>
              <a:rPr lang="en-US" err="1"/>
              <a:t>bị</a:t>
            </a:r>
            <a:r>
              <a:rPr lang="en-US"/>
              <a:t> </a:t>
            </a:r>
            <a:r>
              <a:rPr lang="en-US" err="1"/>
              <a:t>thay</a:t>
            </a:r>
            <a:r>
              <a:rPr lang="en-US"/>
              <a:t> </a:t>
            </a:r>
            <a:r>
              <a:rPr lang="en-US" err="1"/>
              <a:t>đổi</a:t>
            </a:r>
            <a:r>
              <a:rPr lang="en-US"/>
              <a:t>.</a:t>
            </a:r>
            <a:endParaRPr lang="en-US">
              <a:solidFill>
                <a:srgbClr val="444444"/>
              </a:solidFill>
            </a:endParaRPr>
          </a:p>
          <a:p>
            <a:pPr marL="0" indent="0">
              <a:buNone/>
            </a:pPr>
            <a:r>
              <a:rPr lang="en-US" b="1" i="1" err="1"/>
              <a:t>Tầng</a:t>
            </a:r>
            <a:r>
              <a:rPr lang="en-US" b="1" i="1"/>
              <a:t> </a:t>
            </a:r>
            <a:r>
              <a:rPr lang="en-US" b="1" i="1" err="1"/>
              <a:t>ứng</a:t>
            </a:r>
            <a:r>
              <a:rPr lang="en-US" b="1" i="1"/>
              <a:t> </a:t>
            </a:r>
            <a:r>
              <a:rPr lang="en-US" b="1" i="1" err="1"/>
              <a:t>dụng</a:t>
            </a:r>
            <a:r>
              <a:rPr lang="en-US" b="1" i="1"/>
              <a:t> – Application Layer</a:t>
            </a:r>
            <a:endParaRPr lang="en-US">
              <a:solidFill>
                <a:srgbClr val="444444"/>
              </a:solidFill>
            </a:endParaRPr>
          </a:p>
          <a:p>
            <a:pPr marL="285750" indent="-285750">
              <a:buChar char="•"/>
            </a:pPr>
            <a:r>
              <a:rPr lang="en-US"/>
              <a:t>Cung </a:t>
            </a:r>
            <a:r>
              <a:rPr lang="en-US" err="1"/>
              <a:t>cấp</a:t>
            </a:r>
            <a:r>
              <a:rPr lang="en-US"/>
              <a:t> </a:t>
            </a:r>
            <a:r>
              <a:rPr lang="en-US" err="1"/>
              <a:t>giao</a:t>
            </a:r>
            <a:r>
              <a:rPr lang="en-US"/>
              <a:t> </a:t>
            </a:r>
            <a:r>
              <a:rPr lang="en-US" err="1"/>
              <a:t>diện</a:t>
            </a:r>
            <a:r>
              <a:rPr lang="en-US"/>
              <a:t> </a:t>
            </a:r>
            <a:r>
              <a:rPr lang="en-US" err="1"/>
              <a:t>cho</a:t>
            </a:r>
            <a:r>
              <a:rPr lang="en-US"/>
              <a:t> </a:t>
            </a:r>
            <a:r>
              <a:rPr lang="en-US" err="1"/>
              <a:t>người</a:t>
            </a:r>
            <a:r>
              <a:rPr lang="en-US"/>
              <a:t> </a:t>
            </a:r>
            <a:r>
              <a:rPr lang="en-US" err="1"/>
              <a:t>dùng</a:t>
            </a:r>
            <a:r>
              <a:rPr lang="en-US"/>
              <a:t>, </a:t>
            </a:r>
            <a:r>
              <a:rPr lang="en-US" err="1"/>
              <a:t>bác</a:t>
            </a:r>
            <a:r>
              <a:rPr lang="en-US"/>
              <a:t> </a:t>
            </a:r>
            <a:r>
              <a:rPr lang="en-US" err="1"/>
              <a:t>sĩ</a:t>
            </a:r>
            <a:r>
              <a:rPr lang="en-US"/>
              <a:t>, </a:t>
            </a:r>
            <a:r>
              <a:rPr lang="en-US" err="1"/>
              <a:t>nhà</a:t>
            </a:r>
            <a:r>
              <a:rPr lang="en-US"/>
              <a:t> </a:t>
            </a:r>
            <a:r>
              <a:rPr lang="en-US" err="1"/>
              <a:t>quản</a:t>
            </a:r>
            <a:r>
              <a:rPr lang="en-US"/>
              <a:t> </a:t>
            </a:r>
            <a:r>
              <a:rPr lang="en-US" err="1"/>
              <a:t>trị</a:t>
            </a:r>
            <a:r>
              <a:rPr lang="en-US"/>
              <a:t>, </a:t>
            </a:r>
            <a:r>
              <a:rPr lang="en-US" err="1"/>
              <a:t>hoặc</a:t>
            </a:r>
            <a:r>
              <a:rPr lang="en-US"/>
              <a:t> </a:t>
            </a:r>
            <a:r>
              <a:rPr lang="en-US" err="1"/>
              <a:t>hệ</a:t>
            </a:r>
            <a:r>
              <a:rPr lang="en-US"/>
              <a:t> </a:t>
            </a:r>
            <a:r>
              <a:rPr lang="en-US" err="1"/>
              <a:t>thống</a:t>
            </a:r>
            <a:r>
              <a:rPr lang="en-US"/>
              <a:t> </a:t>
            </a:r>
            <a:r>
              <a:rPr lang="en-US" err="1"/>
              <a:t>bên</a:t>
            </a:r>
            <a:r>
              <a:rPr lang="en-US"/>
              <a:t> </a:t>
            </a:r>
            <a:r>
              <a:rPr lang="en-US" err="1"/>
              <a:t>thứ</a:t>
            </a:r>
            <a:r>
              <a:rPr lang="en-US"/>
              <a:t> </a:t>
            </a:r>
            <a:r>
              <a:rPr lang="en-US" err="1"/>
              <a:t>ba</a:t>
            </a:r>
            <a:r>
              <a:rPr lang="en-US"/>
              <a:t> (</a:t>
            </a:r>
            <a:r>
              <a:rPr lang="en-US" err="1"/>
              <a:t>bảo</a:t>
            </a:r>
            <a:r>
              <a:rPr lang="en-US"/>
              <a:t> </a:t>
            </a:r>
            <a:r>
              <a:rPr lang="en-US" err="1"/>
              <a:t>hiểm</a:t>
            </a:r>
            <a:r>
              <a:rPr lang="en-US"/>
              <a:t>, y </a:t>
            </a:r>
            <a:r>
              <a:rPr lang="en-US" err="1"/>
              <a:t>tế</a:t>
            </a:r>
            <a:r>
              <a:rPr lang="en-US"/>
              <a:t>, </a:t>
            </a:r>
            <a:r>
              <a:rPr lang="en-US" err="1"/>
              <a:t>gia</a:t>
            </a:r>
            <a:r>
              <a:rPr lang="en-US"/>
              <a:t> </a:t>
            </a:r>
            <a:r>
              <a:rPr lang="en-US" err="1"/>
              <a:t>đình</a:t>
            </a:r>
            <a:r>
              <a:rPr lang="en-US"/>
              <a:t>).</a:t>
            </a:r>
            <a:endParaRPr lang="en-US">
              <a:solidFill>
                <a:srgbClr val="444444"/>
              </a:solidFill>
            </a:endParaRPr>
          </a:p>
          <a:p>
            <a:pPr marL="285750" indent="-285750">
              <a:buChar char="•"/>
            </a:pPr>
            <a:r>
              <a:rPr lang="en-US" err="1"/>
              <a:t>Có</a:t>
            </a:r>
            <a:r>
              <a:rPr lang="en-US"/>
              <a:t> </a:t>
            </a:r>
            <a:r>
              <a:rPr lang="en-US" err="1"/>
              <a:t>thể</a:t>
            </a:r>
            <a:r>
              <a:rPr lang="en-US"/>
              <a:t> </a:t>
            </a:r>
            <a:r>
              <a:rPr lang="en-US" err="1"/>
              <a:t>là</a:t>
            </a:r>
            <a:r>
              <a:rPr lang="en-US"/>
              <a:t> </a:t>
            </a:r>
            <a:r>
              <a:rPr lang="en-US" err="1"/>
              <a:t>ứng</a:t>
            </a:r>
            <a:r>
              <a:rPr lang="en-US"/>
              <a:t> </a:t>
            </a:r>
            <a:r>
              <a:rPr lang="en-US" err="1"/>
              <a:t>dụng</a:t>
            </a:r>
            <a:r>
              <a:rPr lang="en-US"/>
              <a:t> mobile, website, dashboard </a:t>
            </a:r>
            <a:r>
              <a:rPr lang="en-US" err="1"/>
              <a:t>nhà</a:t>
            </a:r>
            <a:r>
              <a:rPr lang="en-US"/>
              <a:t> </a:t>
            </a:r>
            <a:r>
              <a:rPr lang="en-US" err="1"/>
              <a:t>thông</a:t>
            </a:r>
            <a:r>
              <a:rPr lang="en-US"/>
              <a:t> </a:t>
            </a:r>
            <a:r>
              <a:rPr lang="en-US" err="1"/>
              <a:t>minh</a:t>
            </a:r>
            <a:r>
              <a:rPr lang="en-US"/>
              <a:t>.</a:t>
            </a:r>
            <a:endParaRPr lang="en-US">
              <a:solidFill>
                <a:srgbClr val="444444"/>
              </a:solidFill>
            </a:endParaRPr>
          </a:p>
          <a:p>
            <a:pPr marL="285750" indent="-285750">
              <a:buChar char="•"/>
            </a:pPr>
            <a:r>
              <a:rPr lang="en-US" err="1"/>
              <a:t>Rủi</a:t>
            </a:r>
            <a:r>
              <a:rPr lang="en-US"/>
              <a:t> </a:t>
            </a:r>
            <a:r>
              <a:rPr lang="en-US" err="1"/>
              <a:t>ro</a:t>
            </a:r>
            <a:r>
              <a:rPr lang="en-US"/>
              <a:t>: </a:t>
            </a:r>
            <a:r>
              <a:rPr lang="en-US" err="1"/>
              <a:t>dễ</a:t>
            </a:r>
            <a:r>
              <a:rPr lang="en-US"/>
              <a:t> </a:t>
            </a:r>
            <a:r>
              <a:rPr lang="en-US" err="1"/>
              <a:t>bị</a:t>
            </a:r>
            <a:r>
              <a:rPr lang="en-US"/>
              <a:t> </a:t>
            </a:r>
            <a:r>
              <a:rPr lang="en-US" err="1"/>
              <a:t>tấn</a:t>
            </a:r>
            <a:r>
              <a:rPr lang="en-US"/>
              <a:t> </a:t>
            </a:r>
            <a:r>
              <a:rPr lang="en-US" err="1"/>
              <a:t>công</a:t>
            </a:r>
            <a:r>
              <a:rPr lang="en-US"/>
              <a:t> XSS, CSRF, </a:t>
            </a:r>
            <a:r>
              <a:rPr lang="en-US" err="1"/>
              <a:t>hoặc</a:t>
            </a:r>
            <a:r>
              <a:rPr lang="en-US"/>
              <a:t> </a:t>
            </a:r>
            <a:r>
              <a:rPr lang="en-US" err="1"/>
              <a:t>lợi</a:t>
            </a:r>
            <a:r>
              <a:rPr lang="en-US"/>
              <a:t> </a:t>
            </a:r>
            <a:r>
              <a:rPr lang="en-US" err="1"/>
              <a:t>dụng</a:t>
            </a:r>
            <a:r>
              <a:rPr lang="en-US"/>
              <a:t> API </a:t>
            </a:r>
            <a:r>
              <a:rPr lang="en-US" err="1"/>
              <a:t>để</a:t>
            </a:r>
            <a:r>
              <a:rPr lang="en-US"/>
              <a:t> </a:t>
            </a:r>
            <a:r>
              <a:rPr lang="en-US" err="1"/>
              <a:t>chiếm</a:t>
            </a:r>
            <a:r>
              <a:rPr lang="en-US"/>
              <a:t> </a:t>
            </a:r>
            <a:r>
              <a:rPr lang="en-US" err="1"/>
              <a:t>quyền</a:t>
            </a:r>
            <a:r>
              <a:rPr lang="en-US"/>
              <a:t> </a:t>
            </a:r>
            <a:r>
              <a:rPr lang="en-US" err="1"/>
              <a:t>truy</a:t>
            </a:r>
            <a:r>
              <a:rPr lang="en-US"/>
              <a:t> </a:t>
            </a:r>
            <a:r>
              <a:rPr lang="en-US" err="1"/>
              <a:t>cập</a:t>
            </a:r>
            <a:r>
              <a:rPr lang="en-US"/>
              <a:t>.</a:t>
            </a:r>
            <a:endParaRPr lang="en-US">
              <a:solidFill>
                <a:srgbClr val="444444"/>
              </a:solidFill>
            </a:endParaRPr>
          </a:p>
          <a:p>
            <a:pPr marL="285750" indent="-285750">
              <a:buChar char="•"/>
            </a:pPr>
            <a:endParaRPr lang="en-US">
              <a:solidFill>
                <a:srgbClr val="444444"/>
              </a:solidFill>
            </a:endParaRPr>
          </a:p>
          <a:p>
            <a:pPr>
              <a:buNone/>
            </a:pPr>
            <a:endParaRPr lang="en-US">
              <a:latin typeface="Calibri"/>
              <a:ea typeface="Calibri"/>
              <a:cs typeface="Calibri"/>
            </a:endParaRPr>
          </a:p>
        </p:txBody>
      </p:sp>
    </p:spTree>
    <p:extLst>
      <p:ext uri="{BB962C8B-B14F-4D97-AF65-F5344CB8AC3E}">
        <p14:creationId xmlns:p14="http://schemas.microsoft.com/office/powerpoint/2010/main" val="33177004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b="1"/>
              <a:t>a. Hardware (</a:t>
            </a:r>
            <a:r>
              <a:rPr lang="en-US" b="1" err="1"/>
              <a:t>Phần</a:t>
            </a:r>
            <a:r>
              <a:rPr lang="en-US" b="1"/>
              <a:t> </a:t>
            </a:r>
            <a:r>
              <a:rPr lang="en-US" b="1" err="1"/>
              <a:t>cứng</a:t>
            </a:r>
            <a:r>
              <a:rPr lang="en-US" b="1"/>
              <a:t>):</a:t>
            </a:r>
            <a:endParaRPr lang="en-US"/>
          </a:p>
          <a:p>
            <a:pPr marL="285750" indent="-285750">
              <a:buChar char="•"/>
            </a:pPr>
            <a:r>
              <a:rPr lang="en-US" b="1"/>
              <a:t>Tampering</a:t>
            </a:r>
            <a:r>
              <a:rPr lang="en-US">
                <a:solidFill>
                  <a:srgbClr val="4E4E4E"/>
                </a:solidFill>
              </a:rPr>
              <a:t> (can </a:t>
            </a:r>
            <a:r>
              <a:rPr lang="en-US" err="1">
                <a:solidFill>
                  <a:srgbClr val="4E4E4E"/>
                </a:solidFill>
              </a:rPr>
              <a:t>thiệp</a:t>
            </a:r>
            <a:r>
              <a:rPr lang="en-US">
                <a:solidFill>
                  <a:srgbClr val="4E4E4E"/>
                </a:solidFill>
              </a:rPr>
              <a:t>/</a:t>
            </a:r>
            <a:r>
              <a:rPr lang="en-US" err="1">
                <a:solidFill>
                  <a:srgbClr val="4E4E4E"/>
                </a:solidFill>
              </a:rPr>
              <a:t>giả</a:t>
            </a:r>
            <a:r>
              <a:rPr lang="en-US">
                <a:solidFill>
                  <a:srgbClr val="4E4E4E"/>
                </a:solidFill>
              </a:rPr>
              <a:t> </a:t>
            </a:r>
            <a:r>
              <a:rPr lang="en-US" err="1">
                <a:solidFill>
                  <a:srgbClr val="4E4E4E"/>
                </a:solidFill>
              </a:rPr>
              <a:t>mạo</a:t>
            </a:r>
            <a:r>
              <a:rPr lang="en-US">
                <a:solidFill>
                  <a:srgbClr val="4E4E4E"/>
                </a:solidFill>
              </a:rPr>
              <a:t>): Thay </a:t>
            </a:r>
            <a:r>
              <a:rPr lang="en-US" err="1">
                <a:solidFill>
                  <a:srgbClr val="4E4E4E"/>
                </a:solidFill>
              </a:rPr>
              <a:t>đổi</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phá</a:t>
            </a:r>
            <a:r>
              <a:rPr lang="en-US">
                <a:solidFill>
                  <a:srgbClr val="4E4E4E"/>
                </a:solidFill>
              </a:rPr>
              <a:t> </a:t>
            </a:r>
            <a:r>
              <a:rPr lang="en-US" err="1">
                <a:solidFill>
                  <a:srgbClr val="4E4E4E"/>
                </a:solidFill>
              </a:rPr>
              <a:t>vỡ</a:t>
            </a:r>
            <a:r>
              <a:rPr lang="en-US">
                <a:solidFill>
                  <a:srgbClr val="4E4E4E"/>
                </a:solidFill>
              </a:rPr>
              <a:t> </a:t>
            </a:r>
            <a:r>
              <a:rPr lang="en-US" err="1">
                <a:solidFill>
                  <a:srgbClr val="4E4E4E"/>
                </a:solidFill>
              </a:rPr>
              <a:t>cấu</a:t>
            </a:r>
            <a:r>
              <a:rPr lang="en-US">
                <a:solidFill>
                  <a:srgbClr val="4E4E4E"/>
                </a:solidFill>
              </a:rPr>
              <a:t> </a:t>
            </a:r>
            <a:r>
              <a:rPr lang="en-US" err="1">
                <a:solidFill>
                  <a:srgbClr val="4E4E4E"/>
                </a:solidFill>
              </a:rPr>
              <a:t>trúc</a:t>
            </a:r>
            <a:r>
              <a:rPr lang="en-US">
                <a:solidFill>
                  <a:srgbClr val="4E4E4E"/>
                </a:solidFill>
              </a:rPr>
              <a:t> </a:t>
            </a:r>
            <a:r>
              <a:rPr lang="en-US" err="1">
                <a:solidFill>
                  <a:srgbClr val="4E4E4E"/>
                </a:solidFill>
              </a:rPr>
              <a:t>phần</a:t>
            </a:r>
            <a:r>
              <a:rPr lang="en-US">
                <a:solidFill>
                  <a:srgbClr val="4E4E4E"/>
                </a:solidFill>
              </a:rPr>
              <a:t> </a:t>
            </a:r>
            <a:r>
              <a:rPr lang="en-US" err="1">
                <a:solidFill>
                  <a:srgbClr val="4E4E4E"/>
                </a:solidFill>
              </a:rPr>
              <a:t>cứng</a:t>
            </a:r>
            <a:r>
              <a:rPr lang="en-US">
                <a:solidFill>
                  <a:srgbClr val="4E4E4E"/>
                </a:solidFill>
              </a:rPr>
              <a:t> </a:t>
            </a:r>
            <a:r>
              <a:rPr lang="en-US" err="1">
                <a:solidFill>
                  <a:srgbClr val="4E4E4E"/>
                </a:solidFill>
              </a:rPr>
              <a:t>để</a:t>
            </a:r>
            <a:r>
              <a:rPr lang="en-US">
                <a:solidFill>
                  <a:srgbClr val="4E4E4E"/>
                </a:solidFill>
              </a:rPr>
              <a:t> </a:t>
            </a:r>
            <a:r>
              <a:rPr lang="en-US" err="1">
                <a:solidFill>
                  <a:srgbClr val="4E4E4E"/>
                </a:solidFill>
              </a:rPr>
              <a:t>truy</a:t>
            </a:r>
            <a:r>
              <a:rPr lang="en-US">
                <a:solidFill>
                  <a:srgbClr val="4E4E4E"/>
                </a:solidFill>
              </a:rPr>
              <a:t> </a:t>
            </a:r>
            <a:r>
              <a:rPr lang="en-US" err="1">
                <a:solidFill>
                  <a:srgbClr val="4E4E4E"/>
                </a:solidFill>
              </a:rPr>
              <a:t>cập</a:t>
            </a:r>
            <a:r>
              <a:rPr lang="en-US">
                <a:solidFill>
                  <a:srgbClr val="4E4E4E"/>
                </a:solidFill>
              </a:rPr>
              <a:t> </a:t>
            </a:r>
            <a:r>
              <a:rPr lang="en-US" err="1">
                <a:solidFill>
                  <a:srgbClr val="4E4E4E"/>
                </a:solidFill>
              </a:rPr>
              <a:t>mạch</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bộ</a:t>
            </a:r>
            <a:r>
              <a:rPr lang="en-US">
                <a:solidFill>
                  <a:srgbClr val="4E4E4E"/>
                </a:solidFill>
              </a:rPr>
              <a:t> </a:t>
            </a:r>
            <a:r>
              <a:rPr lang="en-US" err="1">
                <a:solidFill>
                  <a:srgbClr val="4E4E4E"/>
                </a:solidFill>
              </a:rPr>
              <a:t>nhớ</a:t>
            </a:r>
            <a:r>
              <a:rPr lang="en-US">
                <a:solidFill>
                  <a:srgbClr val="4E4E4E"/>
                </a:solidFill>
              </a:rPr>
              <a:t> </a:t>
            </a:r>
            <a:r>
              <a:rPr lang="en-US" err="1">
                <a:solidFill>
                  <a:srgbClr val="4E4E4E"/>
                </a:solidFill>
              </a:rPr>
              <a:t>bên</a:t>
            </a:r>
            <a:r>
              <a:rPr lang="en-US">
                <a:solidFill>
                  <a:srgbClr val="4E4E4E"/>
                </a:solidFill>
              </a:rPr>
              <a:t> </a:t>
            </a:r>
            <a:r>
              <a:rPr lang="en-US" err="1">
                <a:solidFill>
                  <a:srgbClr val="4E4E4E"/>
                </a:solidFill>
              </a:rPr>
              <a:t>trong</a:t>
            </a:r>
            <a:r>
              <a:rPr lang="en-US">
                <a:solidFill>
                  <a:srgbClr val="4E4E4E"/>
                </a:solidFill>
              </a:rPr>
              <a:t>.</a:t>
            </a:r>
            <a:endParaRPr lang="en-US"/>
          </a:p>
          <a:p>
            <a:pPr marL="285750" indent="-285750">
              <a:buChar char="•"/>
            </a:pPr>
            <a:r>
              <a:rPr lang="en-US" b="1"/>
              <a:t>Debugging interfaces</a:t>
            </a:r>
            <a:r>
              <a:rPr lang="en-US">
                <a:solidFill>
                  <a:srgbClr val="4E4E4E"/>
                </a:solidFill>
              </a:rPr>
              <a:t> (JTAG, UART): </a:t>
            </a:r>
            <a:r>
              <a:rPr lang="en-US" err="1">
                <a:solidFill>
                  <a:srgbClr val="4E4E4E"/>
                </a:solidFill>
              </a:rPr>
              <a:t>Sử</a:t>
            </a:r>
            <a:r>
              <a:rPr lang="en-US">
                <a:solidFill>
                  <a:srgbClr val="4E4E4E"/>
                </a:solidFill>
              </a:rPr>
              <a:t> </a:t>
            </a:r>
            <a:r>
              <a:rPr lang="en-US" err="1">
                <a:solidFill>
                  <a:srgbClr val="4E4E4E"/>
                </a:solidFill>
              </a:rPr>
              <a:t>dụng</a:t>
            </a:r>
            <a:r>
              <a:rPr lang="en-US">
                <a:solidFill>
                  <a:srgbClr val="4E4E4E"/>
                </a:solidFill>
              </a:rPr>
              <a:t> </a:t>
            </a:r>
            <a:r>
              <a:rPr lang="en-US" err="1">
                <a:solidFill>
                  <a:srgbClr val="4E4E4E"/>
                </a:solidFill>
              </a:rPr>
              <a:t>các</a:t>
            </a:r>
            <a:r>
              <a:rPr lang="en-US">
                <a:solidFill>
                  <a:srgbClr val="4E4E4E"/>
                </a:solidFill>
              </a:rPr>
              <a:t> </a:t>
            </a:r>
            <a:r>
              <a:rPr lang="en-US" err="1">
                <a:solidFill>
                  <a:srgbClr val="4E4E4E"/>
                </a:solidFill>
              </a:rPr>
              <a:t>giao</a:t>
            </a:r>
            <a:r>
              <a:rPr lang="en-US">
                <a:solidFill>
                  <a:srgbClr val="4E4E4E"/>
                </a:solidFill>
              </a:rPr>
              <a:t> </a:t>
            </a:r>
            <a:r>
              <a:rPr lang="en-US" err="1">
                <a:solidFill>
                  <a:srgbClr val="4E4E4E"/>
                </a:solidFill>
              </a:rPr>
              <a:t>thức</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cổng</a:t>
            </a:r>
            <a:r>
              <a:rPr lang="en-US">
                <a:solidFill>
                  <a:srgbClr val="4E4E4E"/>
                </a:solidFill>
              </a:rPr>
              <a:t> </a:t>
            </a:r>
            <a:r>
              <a:rPr lang="en-US" err="1">
                <a:solidFill>
                  <a:srgbClr val="4E4E4E"/>
                </a:solidFill>
              </a:rPr>
              <a:t>không</a:t>
            </a:r>
            <a:r>
              <a:rPr lang="en-US">
                <a:solidFill>
                  <a:srgbClr val="4E4E4E"/>
                </a:solidFill>
              </a:rPr>
              <a:t> an </a:t>
            </a:r>
            <a:r>
              <a:rPr lang="en-US" err="1">
                <a:solidFill>
                  <a:srgbClr val="4E4E4E"/>
                </a:solidFill>
              </a:rPr>
              <a:t>toàn</a:t>
            </a:r>
            <a:r>
              <a:rPr lang="en-US">
                <a:solidFill>
                  <a:srgbClr val="4E4E4E"/>
                </a:solidFill>
              </a:rPr>
              <a:t> </a:t>
            </a:r>
            <a:r>
              <a:rPr lang="en-US" err="1">
                <a:solidFill>
                  <a:srgbClr val="4E4E4E"/>
                </a:solidFill>
              </a:rPr>
              <a:t>để</a:t>
            </a:r>
            <a:r>
              <a:rPr lang="en-US">
                <a:solidFill>
                  <a:srgbClr val="4E4E4E"/>
                </a:solidFill>
              </a:rPr>
              <a:t> </a:t>
            </a:r>
            <a:r>
              <a:rPr lang="en-US" err="1">
                <a:solidFill>
                  <a:srgbClr val="4E4E4E"/>
                </a:solidFill>
              </a:rPr>
              <a:t>truy</a:t>
            </a:r>
            <a:r>
              <a:rPr lang="en-US">
                <a:solidFill>
                  <a:srgbClr val="4E4E4E"/>
                </a:solidFill>
              </a:rPr>
              <a:t> </a:t>
            </a:r>
            <a:r>
              <a:rPr lang="en-US" err="1">
                <a:solidFill>
                  <a:srgbClr val="4E4E4E"/>
                </a:solidFill>
              </a:rPr>
              <a:t>cập</a:t>
            </a:r>
            <a:r>
              <a:rPr lang="en-US">
                <a:solidFill>
                  <a:srgbClr val="4E4E4E"/>
                </a:solidFill>
              </a:rPr>
              <a:t> </a:t>
            </a:r>
            <a:r>
              <a:rPr lang="en-US" err="1">
                <a:solidFill>
                  <a:srgbClr val="4E4E4E"/>
                </a:solidFill>
              </a:rPr>
              <a:t>trực</a:t>
            </a:r>
            <a:r>
              <a:rPr lang="en-US">
                <a:solidFill>
                  <a:srgbClr val="4E4E4E"/>
                </a:solidFill>
              </a:rPr>
              <a:t> </a:t>
            </a:r>
            <a:r>
              <a:rPr lang="en-US" err="1">
                <a:solidFill>
                  <a:srgbClr val="4E4E4E"/>
                </a:solidFill>
              </a:rPr>
              <a:t>tiếp</a:t>
            </a:r>
            <a:r>
              <a:rPr lang="en-US">
                <a:solidFill>
                  <a:srgbClr val="4E4E4E"/>
                </a:solidFill>
              </a:rPr>
              <a:t> </a:t>
            </a:r>
            <a:r>
              <a:rPr lang="en-US" err="1">
                <a:solidFill>
                  <a:srgbClr val="4E4E4E"/>
                </a:solidFill>
              </a:rPr>
              <a:t>dữ</a:t>
            </a:r>
            <a:r>
              <a:rPr lang="en-US">
                <a:solidFill>
                  <a:srgbClr val="4E4E4E"/>
                </a:solidFill>
              </a:rPr>
              <a:t> </a:t>
            </a:r>
            <a:r>
              <a:rPr lang="en-US" err="1">
                <a:solidFill>
                  <a:srgbClr val="4E4E4E"/>
                </a:solidFill>
              </a:rPr>
              <a:t>liệu</a:t>
            </a:r>
            <a:r>
              <a:rPr lang="en-US">
                <a:solidFill>
                  <a:srgbClr val="4E4E4E"/>
                </a:solidFill>
              </a:rPr>
              <a:t> </a:t>
            </a:r>
            <a:r>
              <a:rPr lang="en-US" err="1">
                <a:solidFill>
                  <a:srgbClr val="4E4E4E"/>
                </a:solidFill>
              </a:rPr>
              <a:t>nhạy</a:t>
            </a:r>
            <a:r>
              <a:rPr lang="en-US">
                <a:solidFill>
                  <a:srgbClr val="4E4E4E"/>
                </a:solidFill>
              </a:rPr>
              <a:t> </a:t>
            </a:r>
            <a:r>
              <a:rPr lang="en-US" err="1">
                <a:solidFill>
                  <a:srgbClr val="4E4E4E"/>
                </a:solidFill>
              </a:rPr>
              <a:t>cảm</a:t>
            </a:r>
            <a:r>
              <a:rPr lang="en-US">
                <a:solidFill>
                  <a:srgbClr val="4E4E4E"/>
                </a:solidFill>
              </a:rPr>
              <a:t>.</a:t>
            </a:r>
            <a:endParaRPr lang="en-US"/>
          </a:p>
          <a:p>
            <a:pPr marL="285750" indent="-285750">
              <a:buChar char="•"/>
            </a:pPr>
            <a:r>
              <a:rPr lang="en-US" b="1"/>
              <a:t>Firmware Extraction</a:t>
            </a:r>
            <a:r>
              <a:rPr lang="en-US">
                <a:solidFill>
                  <a:srgbClr val="4E4E4E"/>
                </a:solidFill>
              </a:rPr>
              <a:t>: </a:t>
            </a:r>
            <a:r>
              <a:rPr lang="en-US" err="1">
                <a:solidFill>
                  <a:srgbClr val="4E4E4E"/>
                </a:solidFill>
              </a:rPr>
              <a:t>Truy</a:t>
            </a:r>
            <a:r>
              <a:rPr lang="en-US">
                <a:solidFill>
                  <a:srgbClr val="4E4E4E"/>
                </a:solidFill>
              </a:rPr>
              <a:t> </a:t>
            </a:r>
            <a:r>
              <a:rPr lang="en-US" err="1">
                <a:solidFill>
                  <a:srgbClr val="4E4E4E"/>
                </a:solidFill>
              </a:rPr>
              <a:t>xuất</a:t>
            </a:r>
            <a:r>
              <a:rPr lang="en-US">
                <a:solidFill>
                  <a:srgbClr val="4E4E4E"/>
                </a:solidFill>
              </a:rPr>
              <a:t> firmware </a:t>
            </a:r>
            <a:r>
              <a:rPr lang="en-US" err="1">
                <a:solidFill>
                  <a:srgbClr val="4E4E4E"/>
                </a:solidFill>
              </a:rPr>
              <a:t>từ</a:t>
            </a:r>
            <a:r>
              <a:rPr lang="en-US">
                <a:solidFill>
                  <a:srgbClr val="4E4E4E"/>
                </a:solidFill>
              </a:rPr>
              <a:t> EEPROM </a:t>
            </a:r>
            <a:r>
              <a:rPr lang="en-US" err="1">
                <a:solidFill>
                  <a:srgbClr val="4E4E4E"/>
                </a:solidFill>
              </a:rPr>
              <a:t>hoặc</a:t>
            </a:r>
            <a:r>
              <a:rPr lang="en-US">
                <a:solidFill>
                  <a:srgbClr val="4E4E4E"/>
                </a:solidFill>
              </a:rPr>
              <a:t> </a:t>
            </a:r>
            <a:r>
              <a:rPr lang="en-US" err="1">
                <a:solidFill>
                  <a:srgbClr val="4E4E4E"/>
                </a:solidFill>
              </a:rPr>
              <a:t>bộ</a:t>
            </a:r>
            <a:r>
              <a:rPr lang="en-US">
                <a:solidFill>
                  <a:srgbClr val="4E4E4E"/>
                </a:solidFill>
              </a:rPr>
              <a:t> </a:t>
            </a:r>
            <a:r>
              <a:rPr lang="en-US" err="1">
                <a:solidFill>
                  <a:srgbClr val="4E4E4E"/>
                </a:solidFill>
              </a:rPr>
              <a:t>nhớ</a:t>
            </a:r>
            <a:r>
              <a:rPr lang="en-US">
                <a:solidFill>
                  <a:srgbClr val="4E4E4E"/>
                </a:solidFill>
              </a:rPr>
              <a:t> flash </a:t>
            </a:r>
            <a:r>
              <a:rPr lang="en-US" err="1">
                <a:solidFill>
                  <a:srgbClr val="4E4E4E"/>
                </a:solidFill>
              </a:rPr>
              <a:t>để</a:t>
            </a:r>
            <a:r>
              <a:rPr lang="en-US">
                <a:solidFill>
                  <a:srgbClr val="4E4E4E"/>
                </a:solidFill>
              </a:rPr>
              <a:t> </a:t>
            </a:r>
            <a:r>
              <a:rPr lang="en-US" err="1">
                <a:solidFill>
                  <a:srgbClr val="4E4E4E"/>
                </a:solidFill>
              </a:rPr>
              <a:t>phân</a:t>
            </a:r>
            <a:r>
              <a:rPr lang="en-US">
                <a:solidFill>
                  <a:srgbClr val="4E4E4E"/>
                </a:solidFill>
              </a:rPr>
              <a:t> </a:t>
            </a:r>
            <a:r>
              <a:rPr lang="en-US" err="1">
                <a:solidFill>
                  <a:srgbClr val="4E4E4E"/>
                </a:solidFill>
              </a:rPr>
              <a:t>tích</a:t>
            </a:r>
            <a:r>
              <a:rPr lang="en-US">
                <a:solidFill>
                  <a:srgbClr val="4E4E4E"/>
                </a:solidFill>
              </a:rPr>
              <a:t> </a:t>
            </a:r>
            <a:r>
              <a:rPr lang="en-US" err="1">
                <a:solidFill>
                  <a:srgbClr val="4E4E4E"/>
                </a:solidFill>
              </a:rPr>
              <a:t>và</a:t>
            </a:r>
            <a:r>
              <a:rPr lang="en-US">
                <a:solidFill>
                  <a:srgbClr val="4E4E4E"/>
                </a:solidFill>
              </a:rPr>
              <a:t> </a:t>
            </a:r>
            <a:r>
              <a:rPr lang="en-US" err="1">
                <a:solidFill>
                  <a:srgbClr val="4E4E4E"/>
                </a:solidFill>
              </a:rPr>
              <a:t>khai</a:t>
            </a:r>
            <a:r>
              <a:rPr lang="en-US">
                <a:solidFill>
                  <a:srgbClr val="4E4E4E"/>
                </a:solidFill>
              </a:rPr>
              <a:t> </a:t>
            </a:r>
            <a:r>
              <a:rPr lang="en-US" err="1">
                <a:solidFill>
                  <a:srgbClr val="4E4E4E"/>
                </a:solidFill>
              </a:rPr>
              <a:t>thác</a:t>
            </a:r>
            <a:r>
              <a:rPr lang="en-US">
                <a:solidFill>
                  <a:srgbClr val="4E4E4E"/>
                </a:solidFill>
              </a:rPr>
              <a:t> </a:t>
            </a:r>
            <a:r>
              <a:rPr lang="en-US" err="1">
                <a:solidFill>
                  <a:srgbClr val="4E4E4E"/>
                </a:solidFill>
              </a:rPr>
              <a:t>lỗ</a:t>
            </a:r>
            <a:r>
              <a:rPr lang="en-US">
                <a:solidFill>
                  <a:srgbClr val="4E4E4E"/>
                </a:solidFill>
              </a:rPr>
              <a:t> </a:t>
            </a:r>
            <a:r>
              <a:rPr lang="en-US" err="1">
                <a:solidFill>
                  <a:srgbClr val="4E4E4E"/>
                </a:solidFill>
              </a:rPr>
              <a:t>hổng</a:t>
            </a:r>
            <a:r>
              <a:rPr lang="en-US">
                <a:solidFill>
                  <a:srgbClr val="4E4E4E"/>
                </a:solidFill>
              </a:rPr>
              <a:t>.</a:t>
            </a:r>
            <a:endParaRPr lang="en-US"/>
          </a:p>
          <a:p>
            <a:r>
              <a:rPr lang="en-US" b="1"/>
              <a:t>d. Firmware (</a:t>
            </a:r>
            <a:r>
              <a:rPr lang="en-US" b="1" err="1"/>
              <a:t>Phần</a:t>
            </a:r>
            <a:r>
              <a:rPr lang="en-US" b="1"/>
              <a:t> </a:t>
            </a:r>
            <a:r>
              <a:rPr lang="en-US" b="1" err="1"/>
              <a:t>mềm</a:t>
            </a:r>
            <a:r>
              <a:rPr lang="en-US" b="1"/>
              <a:t> </a:t>
            </a:r>
            <a:r>
              <a:rPr lang="en-US" b="1" err="1"/>
              <a:t>điều</a:t>
            </a:r>
            <a:r>
              <a:rPr lang="en-US" b="1"/>
              <a:t> </a:t>
            </a:r>
            <a:r>
              <a:rPr lang="en-US" b="1" err="1"/>
              <a:t>khiển</a:t>
            </a:r>
            <a:r>
              <a:rPr lang="en-US" b="1"/>
              <a:t> </a:t>
            </a:r>
            <a:r>
              <a:rPr lang="en-US" b="1" err="1"/>
              <a:t>thiết</a:t>
            </a:r>
            <a:r>
              <a:rPr lang="en-US" b="1"/>
              <a:t> </a:t>
            </a:r>
            <a:r>
              <a:rPr lang="en-US" b="1" err="1"/>
              <a:t>bị</a:t>
            </a:r>
            <a:r>
              <a:rPr lang="en-US" b="1"/>
              <a:t>):</a:t>
            </a:r>
            <a:endParaRPr lang="en-US">
              <a:solidFill>
                <a:srgbClr val="444444"/>
              </a:solidFill>
            </a:endParaRPr>
          </a:p>
          <a:p>
            <a:pPr marL="285750" indent="-285750">
              <a:buFont typeface="Arial,Sans-Serif"/>
              <a:buChar char="•"/>
            </a:pPr>
            <a:r>
              <a:rPr lang="en-US">
                <a:solidFill>
                  <a:srgbClr val="4E4E4E"/>
                </a:solidFill>
              </a:rPr>
              <a:t>Mã </a:t>
            </a:r>
            <a:r>
              <a:rPr lang="en-US" err="1">
                <a:solidFill>
                  <a:srgbClr val="4E4E4E"/>
                </a:solidFill>
              </a:rPr>
              <a:t>độc</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lỗ</a:t>
            </a:r>
            <a:r>
              <a:rPr lang="en-US">
                <a:solidFill>
                  <a:srgbClr val="4E4E4E"/>
                </a:solidFill>
              </a:rPr>
              <a:t> </a:t>
            </a:r>
            <a:r>
              <a:rPr lang="en-US" err="1">
                <a:solidFill>
                  <a:srgbClr val="4E4E4E"/>
                </a:solidFill>
              </a:rPr>
              <a:t>hổng</a:t>
            </a:r>
            <a:r>
              <a:rPr lang="en-US">
                <a:solidFill>
                  <a:srgbClr val="4E4E4E"/>
                </a:solidFill>
              </a:rPr>
              <a:t> </a:t>
            </a:r>
            <a:r>
              <a:rPr lang="en-US" err="1">
                <a:solidFill>
                  <a:srgbClr val="4E4E4E"/>
                </a:solidFill>
              </a:rPr>
              <a:t>trong</a:t>
            </a:r>
            <a:r>
              <a:rPr lang="en-US">
                <a:solidFill>
                  <a:srgbClr val="4E4E4E"/>
                </a:solidFill>
              </a:rPr>
              <a:t> firmware </a:t>
            </a:r>
            <a:r>
              <a:rPr lang="en-US" err="1">
                <a:solidFill>
                  <a:srgbClr val="4E4E4E"/>
                </a:solidFill>
              </a:rPr>
              <a:t>có</a:t>
            </a:r>
            <a:r>
              <a:rPr lang="en-US">
                <a:solidFill>
                  <a:srgbClr val="4E4E4E"/>
                </a:solidFill>
              </a:rPr>
              <a:t> </a:t>
            </a:r>
            <a:r>
              <a:rPr lang="en-US" err="1">
                <a:solidFill>
                  <a:srgbClr val="4E4E4E"/>
                </a:solidFill>
              </a:rPr>
              <a:t>thể</a:t>
            </a:r>
            <a:r>
              <a:rPr lang="en-US">
                <a:solidFill>
                  <a:srgbClr val="4E4E4E"/>
                </a:solidFill>
              </a:rPr>
              <a:t> </a:t>
            </a:r>
            <a:r>
              <a:rPr lang="en-US" err="1">
                <a:solidFill>
                  <a:srgbClr val="4E4E4E"/>
                </a:solidFill>
              </a:rPr>
              <a:t>bị</a:t>
            </a:r>
            <a:r>
              <a:rPr lang="en-US">
                <a:solidFill>
                  <a:srgbClr val="4E4E4E"/>
                </a:solidFill>
              </a:rPr>
              <a:t> </a:t>
            </a:r>
            <a:r>
              <a:rPr lang="en-US" err="1">
                <a:solidFill>
                  <a:srgbClr val="4E4E4E"/>
                </a:solidFill>
              </a:rPr>
              <a:t>khai</a:t>
            </a:r>
            <a:r>
              <a:rPr lang="en-US">
                <a:solidFill>
                  <a:srgbClr val="4E4E4E"/>
                </a:solidFill>
              </a:rPr>
              <a:t> </a:t>
            </a:r>
            <a:r>
              <a:rPr lang="en-US" err="1">
                <a:solidFill>
                  <a:srgbClr val="4E4E4E"/>
                </a:solidFill>
              </a:rPr>
              <a:t>thác</a:t>
            </a:r>
            <a:r>
              <a:rPr lang="en-US">
                <a:solidFill>
                  <a:srgbClr val="4E4E4E"/>
                </a:solidFill>
              </a:rPr>
              <a:t> </a:t>
            </a:r>
            <a:r>
              <a:rPr lang="en-US" err="1">
                <a:solidFill>
                  <a:srgbClr val="4E4E4E"/>
                </a:solidFill>
              </a:rPr>
              <a:t>để</a:t>
            </a:r>
            <a:r>
              <a:rPr lang="en-US">
                <a:solidFill>
                  <a:srgbClr val="4E4E4E"/>
                </a:solidFill>
              </a:rPr>
              <a:t> </a:t>
            </a:r>
            <a:r>
              <a:rPr lang="en-US" err="1">
                <a:solidFill>
                  <a:srgbClr val="4E4E4E"/>
                </a:solidFill>
              </a:rPr>
              <a:t>giành</a:t>
            </a:r>
            <a:r>
              <a:rPr lang="en-US">
                <a:solidFill>
                  <a:srgbClr val="4E4E4E"/>
                </a:solidFill>
              </a:rPr>
              <a:t> </a:t>
            </a:r>
            <a:r>
              <a:rPr lang="en-US" err="1">
                <a:solidFill>
                  <a:srgbClr val="4E4E4E"/>
                </a:solidFill>
              </a:rPr>
              <a:t>quyền</a:t>
            </a:r>
            <a:r>
              <a:rPr lang="en-US">
                <a:solidFill>
                  <a:srgbClr val="4E4E4E"/>
                </a:solidFill>
              </a:rPr>
              <a:t> </a:t>
            </a:r>
            <a:r>
              <a:rPr lang="en-US" err="1">
                <a:solidFill>
                  <a:srgbClr val="4E4E4E"/>
                </a:solidFill>
              </a:rPr>
              <a:t>truy</a:t>
            </a:r>
            <a:r>
              <a:rPr lang="en-US">
                <a:solidFill>
                  <a:srgbClr val="4E4E4E"/>
                </a:solidFill>
              </a:rPr>
              <a:t> </a:t>
            </a:r>
            <a:r>
              <a:rPr lang="en-US" err="1">
                <a:solidFill>
                  <a:srgbClr val="4E4E4E"/>
                </a:solidFill>
              </a:rPr>
              <a:t>cập</a:t>
            </a:r>
            <a:r>
              <a:rPr lang="en-US">
                <a:solidFill>
                  <a:srgbClr val="4E4E4E"/>
                </a:solidFill>
              </a:rPr>
              <a:t> root </a:t>
            </a:r>
            <a:r>
              <a:rPr lang="en-US" err="1">
                <a:solidFill>
                  <a:srgbClr val="4E4E4E"/>
                </a:solidFill>
              </a:rPr>
              <a:t>của</a:t>
            </a:r>
            <a:r>
              <a:rPr lang="en-US">
                <a:solidFill>
                  <a:srgbClr val="4E4E4E"/>
                </a:solidFill>
              </a:rPr>
              <a:t> </a:t>
            </a:r>
            <a:r>
              <a:rPr lang="en-US" err="1">
                <a:solidFill>
                  <a:srgbClr val="4E4E4E"/>
                </a:solidFill>
              </a:rPr>
              <a:t>thiết</a:t>
            </a:r>
            <a:r>
              <a:rPr lang="en-US">
                <a:solidFill>
                  <a:srgbClr val="4E4E4E"/>
                </a:solidFill>
              </a:rPr>
              <a:t> </a:t>
            </a:r>
            <a:r>
              <a:rPr lang="en-US" err="1">
                <a:solidFill>
                  <a:srgbClr val="4E4E4E"/>
                </a:solidFill>
              </a:rPr>
              <a:t>bị</a:t>
            </a:r>
            <a:r>
              <a:rPr lang="en-US">
                <a:solidFill>
                  <a:srgbClr val="4E4E4E"/>
                </a:solidFill>
              </a:rPr>
              <a:t>.</a:t>
            </a:r>
            <a:endParaRPr lang="en-US">
              <a:solidFill>
                <a:srgbClr val="444444"/>
              </a:solidFill>
            </a:endParaRPr>
          </a:p>
          <a:p>
            <a:pPr marL="285750" indent="-285750">
              <a:buFont typeface="Arial,Sans-Serif"/>
              <a:buChar char="•"/>
            </a:pPr>
            <a:r>
              <a:rPr lang="en-US">
                <a:solidFill>
                  <a:srgbClr val="4E4E4E"/>
                </a:solidFill>
              </a:rPr>
              <a:t>Firmware </a:t>
            </a:r>
            <a:r>
              <a:rPr lang="en-US" err="1">
                <a:solidFill>
                  <a:srgbClr val="4E4E4E"/>
                </a:solidFill>
              </a:rPr>
              <a:t>không</a:t>
            </a:r>
            <a:r>
              <a:rPr lang="en-US">
                <a:solidFill>
                  <a:srgbClr val="4E4E4E"/>
                </a:solidFill>
              </a:rPr>
              <a:t> </a:t>
            </a:r>
            <a:r>
              <a:rPr lang="en-US" err="1">
                <a:solidFill>
                  <a:srgbClr val="4E4E4E"/>
                </a:solidFill>
              </a:rPr>
              <a:t>được</a:t>
            </a:r>
            <a:r>
              <a:rPr lang="en-US">
                <a:solidFill>
                  <a:srgbClr val="4E4E4E"/>
                </a:solidFill>
              </a:rPr>
              <a:t> </a:t>
            </a:r>
            <a:r>
              <a:rPr lang="en-US" err="1">
                <a:solidFill>
                  <a:srgbClr val="4E4E4E"/>
                </a:solidFill>
              </a:rPr>
              <a:t>mã</a:t>
            </a:r>
            <a:r>
              <a:rPr lang="en-US">
                <a:solidFill>
                  <a:srgbClr val="4E4E4E"/>
                </a:solidFill>
              </a:rPr>
              <a:t> </a:t>
            </a:r>
            <a:r>
              <a:rPr lang="en-US" err="1">
                <a:solidFill>
                  <a:srgbClr val="4E4E4E"/>
                </a:solidFill>
              </a:rPr>
              <a:t>hóa</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không</a:t>
            </a:r>
            <a:r>
              <a:rPr lang="en-US">
                <a:solidFill>
                  <a:srgbClr val="4E4E4E"/>
                </a:solidFill>
              </a:rPr>
              <a:t> </a:t>
            </a:r>
            <a:r>
              <a:rPr lang="en-US" err="1">
                <a:solidFill>
                  <a:srgbClr val="4E4E4E"/>
                </a:solidFill>
              </a:rPr>
              <a:t>có</a:t>
            </a:r>
            <a:r>
              <a:rPr lang="en-US">
                <a:solidFill>
                  <a:srgbClr val="4E4E4E"/>
                </a:solidFill>
              </a:rPr>
              <a:t> </a:t>
            </a:r>
            <a:r>
              <a:rPr lang="en-US" err="1">
                <a:solidFill>
                  <a:srgbClr val="4E4E4E"/>
                </a:solidFill>
              </a:rPr>
              <a:t>tập</a:t>
            </a:r>
            <a:r>
              <a:rPr lang="en-US">
                <a:solidFill>
                  <a:srgbClr val="4E4E4E"/>
                </a:solidFill>
              </a:rPr>
              <a:t> tin </a:t>
            </a:r>
            <a:r>
              <a:rPr lang="en-US" err="1">
                <a:solidFill>
                  <a:srgbClr val="4E4E4E"/>
                </a:solidFill>
              </a:rPr>
              <a:t>xác</a:t>
            </a:r>
            <a:r>
              <a:rPr lang="en-US">
                <a:solidFill>
                  <a:srgbClr val="4E4E4E"/>
                </a:solidFill>
              </a:rPr>
              <a:t> </a:t>
            </a:r>
            <a:r>
              <a:rPr lang="en-US" err="1">
                <a:solidFill>
                  <a:srgbClr val="4E4E4E"/>
                </a:solidFill>
              </a:rPr>
              <a:t>thực</a:t>
            </a:r>
            <a:r>
              <a:rPr lang="en-US">
                <a:solidFill>
                  <a:srgbClr val="4E4E4E"/>
                </a:solidFill>
              </a:rPr>
              <a:t>.</a:t>
            </a:r>
            <a:endParaRPr lang="en-US"/>
          </a:p>
          <a:p>
            <a:pPr indent="0">
              <a:buNone/>
            </a:pPr>
            <a:r>
              <a:rPr lang="en-US" b="1"/>
              <a:t>b. Network (</a:t>
            </a:r>
            <a:r>
              <a:rPr lang="en-US" b="1" err="1"/>
              <a:t>Mạng</a:t>
            </a:r>
            <a:r>
              <a:rPr lang="en-US" b="1"/>
              <a:t>):</a:t>
            </a:r>
            <a:endParaRPr lang="en-US"/>
          </a:p>
          <a:p>
            <a:pPr marL="285750" indent="-285750">
              <a:buChar char="•"/>
            </a:pPr>
            <a:r>
              <a:rPr lang="en-US" b="1"/>
              <a:t>Open ports</a:t>
            </a:r>
            <a:r>
              <a:rPr lang="en-US">
                <a:solidFill>
                  <a:srgbClr val="4E4E4E"/>
                </a:solidFill>
              </a:rPr>
              <a:t>: </a:t>
            </a:r>
            <a:r>
              <a:rPr lang="en-US" err="1">
                <a:solidFill>
                  <a:srgbClr val="4E4E4E"/>
                </a:solidFill>
              </a:rPr>
              <a:t>Kẻ</a:t>
            </a:r>
            <a:r>
              <a:rPr lang="en-US">
                <a:solidFill>
                  <a:srgbClr val="4E4E4E"/>
                </a:solidFill>
              </a:rPr>
              <a:t> </a:t>
            </a:r>
            <a:r>
              <a:rPr lang="en-US" err="1">
                <a:solidFill>
                  <a:srgbClr val="4E4E4E"/>
                </a:solidFill>
              </a:rPr>
              <a:t>tấn</a:t>
            </a:r>
            <a:r>
              <a:rPr lang="en-US">
                <a:solidFill>
                  <a:srgbClr val="4E4E4E"/>
                </a:solidFill>
              </a:rPr>
              <a:t> </a:t>
            </a:r>
            <a:r>
              <a:rPr lang="en-US" err="1">
                <a:solidFill>
                  <a:srgbClr val="4E4E4E"/>
                </a:solidFill>
              </a:rPr>
              <a:t>công</a:t>
            </a:r>
            <a:r>
              <a:rPr lang="en-US">
                <a:solidFill>
                  <a:srgbClr val="4E4E4E"/>
                </a:solidFill>
              </a:rPr>
              <a:t> </a:t>
            </a:r>
            <a:r>
              <a:rPr lang="en-US" err="1">
                <a:solidFill>
                  <a:srgbClr val="4E4E4E"/>
                </a:solidFill>
              </a:rPr>
              <a:t>có</a:t>
            </a:r>
            <a:r>
              <a:rPr lang="en-US">
                <a:solidFill>
                  <a:srgbClr val="4E4E4E"/>
                </a:solidFill>
              </a:rPr>
              <a:t> </a:t>
            </a:r>
            <a:r>
              <a:rPr lang="en-US" err="1">
                <a:solidFill>
                  <a:srgbClr val="4E4E4E"/>
                </a:solidFill>
              </a:rPr>
              <a:t>thể</a:t>
            </a:r>
            <a:r>
              <a:rPr lang="en-US">
                <a:solidFill>
                  <a:srgbClr val="4E4E4E"/>
                </a:solidFill>
              </a:rPr>
              <a:t> </a:t>
            </a:r>
            <a:r>
              <a:rPr lang="en-US" err="1">
                <a:solidFill>
                  <a:srgbClr val="4E4E4E"/>
                </a:solidFill>
              </a:rPr>
              <a:t>quét</a:t>
            </a:r>
            <a:r>
              <a:rPr lang="en-US">
                <a:solidFill>
                  <a:srgbClr val="4E4E4E"/>
                </a:solidFill>
              </a:rPr>
              <a:t> </a:t>
            </a:r>
            <a:r>
              <a:rPr lang="en-US" err="1">
                <a:solidFill>
                  <a:srgbClr val="4E4E4E"/>
                </a:solidFill>
              </a:rPr>
              <a:t>các</a:t>
            </a:r>
            <a:r>
              <a:rPr lang="en-US">
                <a:solidFill>
                  <a:srgbClr val="4E4E4E"/>
                </a:solidFill>
              </a:rPr>
              <a:t> </a:t>
            </a:r>
            <a:r>
              <a:rPr lang="en-US" err="1">
                <a:solidFill>
                  <a:srgbClr val="4E4E4E"/>
                </a:solidFill>
              </a:rPr>
              <a:t>cổng</a:t>
            </a:r>
            <a:r>
              <a:rPr lang="en-US">
                <a:solidFill>
                  <a:srgbClr val="4E4E4E"/>
                </a:solidFill>
              </a:rPr>
              <a:t> </a:t>
            </a:r>
            <a:r>
              <a:rPr lang="en-US" err="1">
                <a:solidFill>
                  <a:srgbClr val="4E4E4E"/>
                </a:solidFill>
              </a:rPr>
              <a:t>mở</a:t>
            </a:r>
            <a:r>
              <a:rPr lang="en-US">
                <a:solidFill>
                  <a:srgbClr val="4E4E4E"/>
                </a:solidFill>
              </a:rPr>
              <a:t> </a:t>
            </a:r>
            <a:r>
              <a:rPr lang="en-US" err="1">
                <a:solidFill>
                  <a:srgbClr val="4E4E4E"/>
                </a:solidFill>
              </a:rPr>
              <a:t>trên</a:t>
            </a:r>
            <a:r>
              <a:rPr lang="en-US">
                <a:solidFill>
                  <a:srgbClr val="4E4E4E"/>
                </a:solidFill>
              </a:rPr>
              <a:t> </a:t>
            </a:r>
            <a:r>
              <a:rPr lang="en-US" err="1">
                <a:solidFill>
                  <a:srgbClr val="4E4E4E"/>
                </a:solidFill>
              </a:rPr>
              <a:t>giao</a:t>
            </a:r>
            <a:r>
              <a:rPr lang="en-US">
                <a:solidFill>
                  <a:srgbClr val="4E4E4E"/>
                </a:solidFill>
              </a:rPr>
              <a:t> </a:t>
            </a:r>
            <a:r>
              <a:rPr lang="en-US" err="1">
                <a:solidFill>
                  <a:srgbClr val="4E4E4E"/>
                </a:solidFill>
              </a:rPr>
              <a:t>diện</a:t>
            </a:r>
            <a:r>
              <a:rPr lang="en-US">
                <a:solidFill>
                  <a:srgbClr val="4E4E4E"/>
                </a:solidFill>
              </a:rPr>
              <a:t> </a:t>
            </a:r>
            <a:r>
              <a:rPr lang="en-US" err="1">
                <a:solidFill>
                  <a:srgbClr val="4E4E4E"/>
                </a:solidFill>
              </a:rPr>
              <a:t>mạng</a:t>
            </a:r>
            <a:r>
              <a:rPr lang="en-US">
                <a:solidFill>
                  <a:srgbClr val="4E4E4E"/>
                </a:solidFill>
              </a:rPr>
              <a:t> </a:t>
            </a:r>
            <a:r>
              <a:rPr lang="en-US" err="1">
                <a:solidFill>
                  <a:srgbClr val="4E4E4E"/>
                </a:solidFill>
              </a:rPr>
              <a:t>của</a:t>
            </a:r>
            <a:r>
              <a:rPr lang="en-US">
                <a:solidFill>
                  <a:srgbClr val="4E4E4E"/>
                </a:solidFill>
              </a:rPr>
              <a:t> </a:t>
            </a:r>
            <a:r>
              <a:rPr lang="en-US" err="1">
                <a:solidFill>
                  <a:srgbClr val="4E4E4E"/>
                </a:solidFill>
              </a:rPr>
              <a:t>thiết</a:t>
            </a:r>
            <a:r>
              <a:rPr lang="en-US">
                <a:solidFill>
                  <a:srgbClr val="4E4E4E"/>
                </a:solidFill>
              </a:rPr>
              <a:t> </a:t>
            </a:r>
            <a:r>
              <a:rPr lang="en-US" err="1">
                <a:solidFill>
                  <a:srgbClr val="4E4E4E"/>
                </a:solidFill>
              </a:rPr>
              <a:t>bị</a:t>
            </a:r>
            <a:r>
              <a:rPr lang="en-US">
                <a:solidFill>
                  <a:srgbClr val="4E4E4E"/>
                </a:solidFill>
              </a:rPr>
              <a:t> IoT </a:t>
            </a:r>
            <a:r>
              <a:rPr lang="en-US" err="1">
                <a:solidFill>
                  <a:srgbClr val="4E4E4E"/>
                </a:solidFill>
              </a:rPr>
              <a:t>và</a:t>
            </a:r>
            <a:r>
              <a:rPr lang="en-US">
                <a:solidFill>
                  <a:srgbClr val="4E4E4E"/>
                </a:solidFill>
              </a:rPr>
              <a:t> </a:t>
            </a:r>
            <a:r>
              <a:rPr lang="en-US" err="1">
                <a:solidFill>
                  <a:srgbClr val="4E4E4E"/>
                </a:solidFill>
              </a:rPr>
              <a:t>khai</a:t>
            </a:r>
            <a:r>
              <a:rPr lang="en-US">
                <a:solidFill>
                  <a:srgbClr val="4E4E4E"/>
                </a:solidFill>
              </a:rPr>
              <a:t> </a:t>
            </a:r>
            <a:r>
              <a:rPr lang="en-US" err="1">
                <a:solidFill>
                  <a:srgbClr val="4E4E4E"/>
                </a:solidFill>
              </a:rPr>
              <a:t>thác</a:t>
            </a:r>
            <a:r>
              <a:rPr lang="en-US">
                <a:solidFill>
                  <a:srgbClr val="4E4E4E"/>
                </a:solidFill>
              </a:rPr>
              <a:t> </a:t>
            </a:r>
            <a:r>
              <a:rPr lang="en-US" err="1">
                <a:solidFill>
                  <a:srgbClr val="4E4E4E"/>
                </a:solidFill>
              </a:rPr>
              <a:t>chúng</a:t>
            </a:r>
            <a:r>
              <a:rPr lang="en-US">
                <a:solidFill>
                  <a:srgbClr val="4E4E4E"/>
                </a:solidFill>
              </a:rPr>
              <a:t>.</a:t>
            </a:r>
            <a:endParaRPr lang="en-US"/>
          </a:p>
          <a:p>
            <a:pPr marL="285750" indent="-285750">
              <a:buChar char="•"/>
            </a:pPr>
            <a:r>
              <a:rPr lang="en-US" b="1"/>
              <a:t>Man-in-the-Middle (MitM)</a:t>
            </a:r>
            <a:r>
              <a:rPr lang="en-US">
                <a:solidFill>
                  <a:srgbClr val="4E4E4E"/>
                </a:solidFill>
              </a:rPr>
              <a:t>: </a:t>
            </a:r>
            <a:r>
              <a:rPr lang="en-US" err="1">
                <a:solidFill>
                  <a:srgbClr val="4E4E4E"/>
                </a:solidFill>
              </a:rPr>
              <a:t>Ngăn</a:t>
            </a:r>
            <a:r>
              <a:rPr lang="en-US">
                <a:solidFill>
                  <a:srgbClr val="4E4E4E"/>
                </a:solidFill>
              </a:rPr>
              <a:t> </a:t>
            </a:r>
            <a:r>
              <a:rPr lang="en-US" err="1">
                <a:solidFill>
                  <a:srgbClr val="4E4E4E"/>
                </a:solidFill>
              </a:rPr>
              <a:t>chặn</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chỉnh</a:t>
            </a:r>
            <a:r>
              <a:rPr lang="en-US">
                <a:solidFill>
                  <a:srgbClr val="4E4E4E"/>
                </a:solidFill>
              </a:rPr>
              <a:t> </a:t>
            </a:r>
            <a:r>
              <a:rPr lang="en-US" err="1">
                <a:solidFill>
                  <a:srgbClr val="4E4E4E"/>
                </a:solidFill>
              </a:rPr>
              <a:t>sửa</a:t>
            </a:r>
            <a:r>
              <a:rPr lang="en-US">
                <a:solidFill>
                  <a:srgbClr val="4E4E4E"/>
                </a:solidFill>
              </a:rPr>
              <a:t> </a:t>
            </a:r>
            <a:r>
              <a:rPr lang="en-US" err="1">
                <a:solidFill>
                  <a:srgbClr val="4E4E4E"/>
                </a:solidFill>
              </a:rPr>
              <a:t>dữ</a:t>
            </a:r>
            <a:r>
              <a:rPr lang="en-US">
                <a:solidFill>
                  <a:srgbClr val="4E4E4E"/>
                </a:solidFill>
              </a:rPr>
              <a:t> </a:t>
            </a:r>
            <a:r>
              <a:rPr lang="en-US" err="1">
                <a:solidFill>
                  <a:srgbClr val="4E4E4E"/>
                </a:solidFill>
              </a:rPr>
              <a:t>liệu</a:t>
            </a:r>
            <a:r>
              <a:rPr lang="en-US">
                <a:solidFill>
                  <a:srgbClr val="4E4E4E"/>
                </a:solidFill>
              </a:rPr>
              <a:t> </a:t>
            </a:r>
            <a:r>
              <a:rPr lang="en-US" err="1">
                <a:solidFill>
                  <a:srgbClr val="4E4E4E"/>
                </a:solidFill>
              </a:rPr>
              <a:t>truyền</a:t>
            </a:r>
            <a:r>
              <a:rPr lang="en-US">
                <a:solidFill>
                  <a:srgbClr val="4E4E4E"/>
                </a:solidFill>
              </a:rPr>
              <a:t> </a:t>
            </a:r>
            <a:r>
              <a:rPr lang="en-US" err="1">
                <a:solidFill>
                  <a:srgbClr val="4E4E4E"/>
                </a:solidFill>
              </a:rPr>
              <a:t>tải</a:t>
            </a:r>
            <a:r>
              <a:rPr lang="en-US">
                <a:solidFill>
                  <a:srgbClr val="4E4E4E"/>
                </a:solidFill>
              </a:rPr>
              <a:t> </a:t>
            </a:r>
            <a:r>
              <a:rPr lang="en-US" err="1">
                <a:solidFill>
                  <a:srgbClr val="4E4E4E"/>
                </a:solidFill>
              </a:rPr>
              <a:t>giữa</a:t>
            </a:r>
            <a:r>
              <a:rPr lang="en-US">
                <a:solidFill>
                  <a:srgbClr val="4E4E4E"/>
                </a:solidFill>
              </a:rPr>
              <a:t> </a:t>
            </a:r>
            <a:r>
              <a:rPr lang="en-US" err="1">
                <a:solidFill>
                  <a:srgbClr val="4E4E4E"/>
                </a:solidFill>
              </a:rPr>
              <a:t>thiết</a:t>
            </a:r>
            <a:r>
              <a:rPr lang="en-US">
                <a:solidFill>
                  <a:srgbClr val="4E4E4E"/>
                </a:solidFill>
              </a:rPr>
              <a:t> </a:t>
            </a:r>
            <a:r>
              <a:rPr lang="en-US" err="1">
                <a:solidFill>
                  <a:srgbClr val="4E4E4E"/>
                </a:solidFill>
              </a:rPr>
              <a:t>bị</a:t>
            </a:r>
            <a:r>
              <a:rPr lang="en-US">
                <a:solidFill>
                  <a:srgbClr val="4E4E4E"/>
                </a:solidFill>
              </a:rPr>
              <a:t> </a:t>
            </a:r>
            <a:r>
              <a:rPr lang="en-US" err="1">
                <a:solidFill>
                  <a:srgbClr val="4E4E4E"/>
                </a:solidFill>
              </a:rPr>
              <a:t>và</a:t>
            </a:r>
            <a:r>
              <a:rPr lang="en-US">
                <a:solidFill>
                  <a:srgbClr val="4E4E4E"/>
                </a:solidFill>
              </a:rPr>
              <a:t> server.</a:t>
            </a:r>
            <a:endParaRPr lang="en-US"/>
          </a:p>
          <a:p>
            <a:pPr marL="285750" indent="-285750">
              <a:buChar char="•"/>
            </a:pPr>
            <a:r>
              <a:rPr lang="en-US" b="1"/>
              <a:t>Protocol Exploitation</a:t>
            </a:r>
            <a:r>
              <a:rPr lang="en-US">
                <a:solidFill>
                  <a:srgbClr val="4E4E4E"/>
                </a:solidFill>
              </a:rPr>
              <a:t>: </a:t>
            </a:r>
            <a:r>
              <a:rPr lang="en-US" err="1">
                <a:solidFill>
                  <a:srgbClr val="4E4E4E"/>
                </a:solidFill>
              </a:rPr>
              <a:t>Tấn</a:t>
            </a:r>
            <a:r>
              <a:rPr lang="en-US">
                <a:solidFill>
                  <a:srgbClr val="4E4E4E"/>
                </a:solidFill>
              </a:rPr>
              <a:t> </a:t>
            </a:r>
            <a:r>
              <a:rPr lang="en-US" err="1">
                <a:solidFill>
                  <a:srgbClr val="4E4E4E"/>
                </a:solidFill>
              </a:rPr>
              <a:t>công</a:t>
            </a:r>
            <a:r>
              <a:rPr lang="en-US">
                <a:solidFill>
                  <a:srgbClr val="4E4E4E"/>
                </a:solidFill>
              </a:rPr>
              <a:t> </a:t>
            </a:r>
            <a:r>
              <a:rPr lang="en-US" err="1">
                <a:solidFill>
                  <a:srgbClr val="4E4E4E"/>
                </a:solidFill>
              </a:rPr>
              <a:t>vào</a:t>
            </a:r>
            <a:r>
              <a:rPr lang="en-US">
                <a:solidFill>
                  <a:srgbClr val="4E4E4E"/>
                </a:solidFill>
              </a:rPr>
              <a:t> </a:t>
            </a:r>
            <a:r>
              <a:rPr lang="en-US" err="1">
                <a:solidFill>
                  <a:srgbClr val="4E4E4E"/>
                </a:solidFill>
              </a:rPr>
              <a:t>các</a:t>
            </a:r>
            <a:r>
              <a:rPr lang="en-US">
                <a:solidFill>
                  <a:srgbClr val="4E4E4E"/>
                </a:solidFill>
              </a:rPr>
              <a:t> </a:t>
            </a:r>
            <a:r>
              <a:rPr lang="en-US" err="1">
                <a:solidFill>
                  <a:srgbClr val="4E4E4E"/>
                </a:solidFill>
              </a:rPr>
              <a:t>giao</a:t>
            </a:r>
            <a:r>
              <a:rPr lang="en-US">
                <a:solidFill>
                  <a:srgbClr val="4E4E4E"/>
                </a:solidFill>
              </a:rPr>
              <a:t> </a:t>
            </a:r>
            <a:r>
              <a:rPr lang="en-US" err="1">
                <a:solidFill>
                  <a:srgbClr val="4E4E4E"/>
                </a:solidFill>
              </a:rPr>
              <a:t>thức</a:t>
            </a:r>
            <a:r>
              <a:rPr lang="en-US">
                <a:solidFill>
                  <a:srgbClr val="4E4E4E"/>
                </a:solidFill>
              </a:rPr>
              <a:t> </a:t>
            </a:r>
            <a:r>
              <a:rPr lang="en-US" err="1">
                <a:solidFill>
                  <a:srgbClr val="4E4E4E"/>
                </a:solidFill>
              </a:rPr>
              <a:t>không</a:t>
            </a:r>
            <a:r>
              <a:rPr lang="en-US">
                <a:solidFill>
                  <a:srgbClr val="4E4E4E"/>
                </a:solidFill>
              </a:rPr>
              <a:t> an </a:t>
            </a:r>
            <a:r>
              <a:rPr lang="en-US" err="1">
                <a:solidFill>
                  <a:srgbClr val="4E4E4E"/>
                </a:solidFill>
              </a:rPr>
              <a:t>toàn</a:t>
            </a:r>
            <a:r>
              <a:rPr lang="en-US">
                <a:solidFill>
                  <a:srgbClr val="4E4E4E"/>
                </a:solidFill>
              </a:rPr>
              <a:t> (</a:t>
            </a:r>
            <a:r>
              <a:rPr lang="en-US" err="1">
                <a:solidFill>
                  <a:srgbClr val="4E4E4E"/>
                </a:solidFill>
              </a:rPr>
              <a:t>ví</a:t>
            </a:r>
            <a:r>
              <a:rPr lang="en-US">
                <a:solidFill>
                  <a:srgbClr val="4E4E4E"/>
                </a:solidFill>
              </a:rPr>
              <a:t> </a:t>
            </a:r>
            <a:r>
              <a:rPr lang="en-US" err="1">
                <a:solidFill>
                  <a:srgbClr val="4E4E4E"/>
                </a:solidFill>
              </a:rPr>
              <a:t>dụ</a:t>
            </a:r>
            <a:r>
              <a:rPr lang="en-US">
                <a:solidFill>
                  <a:srgbClr val="4E4E4E"/>
                </a:solidFill>
              </a:rPr>
              <a:t>: HTTP </a:t>
            </a:r>
            <a:r>
              <a:rPr lang="en-US" err="1">
                <a:solidFill>
                  <a:srgbClr val="4E4E4E"/>
                </a:solidFill>
              </a:rPr>
              <a:t>thay</a:t>
            </a:r>
            <a:r>
              <a:rPr lang="en-US">
                <a:solidFill>
                  <a:srgbClr val="4E4E4E"/>
                </a:solidFill>
              </a:rPr>
              <a:t> </a:t>
            </a:r>
            <a:r>
              <a:rPr lang="en-US" err="1">
                <a:solidFill>
                  <a:srgbClr val="4E4E4E"/>
                </a:solidFill>
              </a:rPr>
              <a:t>vì</a:t>
            </a:r>
            <a:r>
              <a:rPr lang="en-US">
                <a:solidFill>
                  <a:srgbClr val="4E4E4E"/>
                </a:solidFill>
              </a:rPr>
              <a:t> HTTPS).</a:t>
            </a:r>
            <a:endParaRPr lang="en-US"/>
          </a:p>
          <a:p>
            <a:pPr indent="0">
              <a:buNone/>
            </a:pPr>
            <a:r>
              <a:rPr lang="en-US" b="1"/>
              <a:t>c. Wireless Communications (Giao </a:t>
            </a:r>
            <a:r>
              <a:rPr lang="en-US" b="1" err="1"/>
              <a:t>tiếp</a:t>
            </a:r>
            <a:r>
              <a:rPr lang="en-US" b="1"/>
              <a:t> </a:t>
            </a:r>
            <a:r>
              <a:rPr lang="en-US" b="1" err="1"/>
              <a:t>không</a:t>
            </a:r>
            <a:r>
              <a:rPr lang="en-US" b="1"/>
              <a:t> </a:t>
            </a:r>
            <a:r>
              <a:rPr lang="en-US" b="1" err="1"/>
              <a:t>dây</a:t>
            </a:r>
            <a:r>
              <a:rPr lang="en-US" b="1"/>
              <a:t>):</a:t>
            </a:r>
            <a:endParaRPr lang="en-US"/>
          </a:p>
          <a:p>
            <a:pPr marL="285750" indent="-285750">
              <a:buChar char="•"/>
            </a:pPr>
            <a:r>
              <a:rPr lang="en-US" err="1">
                <a:solidFill>
                  <a:srgbClr val="4E4E4E"/>
                </a:solidFill>
              </a:rPr>
              <a:t>Tấn</a:t>
            </a:r>
            <a:r>
              <a:rPr lang="en-US">
                <a:solidFill>
                  <a:srgbClr val="4E4E4E"/>
                </a:solidFill>
              </a:rPr>
              <a:t> </a:t>
            </a:r>
            <a:r>
              <a:rPr lang="en-US" err="1">
                <a:solidFill>
                  <a:srgbClr val="4E4E4E"/>
                </a:solidFill>
              </a:rPr>
              <a:t>công</a:t>
            </a:r>
            <a:r>
              <a:rPr lang="en-US">
                <a:solidFill>
                  <a:srgbClr val="4E4E4E"/>
                </a:solidFill>
              </a:rPr>
              <a:t> </a:t>
            </a:r>
            <a:r>
              <a:rPr lang="en-US" err="1">
                <a:solidFill>
                  <a:srgbClr val="4E4E4E"/>
                </a:solidFill>
              </a:rPr>
              <a:t>vào</a:t>
            </a:r>
            <a:r>
              <a:rPr lang="en-US">
                <a:solidFill>
                  <a:srgbClr val="4E4E4E"/>
                </a:solidFill>
              </a:rPr>
              <a:t> </a:t>
            </a:r>
            <a:r>
              <a:rPr lang="en-US" err="1">
                <a:solidFill>
                  <a:srgbClr val="4E4E4E"/>
                </a:solidFill>
              </a:rPr>
              <a:t>các</a:t>
            </a:r>
            <a:r>
              <a:rPr lang="en-US">
                <a:solidFill>
                  <a:srgbClr val="4E4E4E"/>
                </a:solidFill>
              </a:rPr>
              <a:t> </a:t>
            </a:r>
            <a:r>
              <a:rPr lang="en-US" err="1">
                <a:solidFill>
                  <a:srgbClr val="4E4E4E"/>
                </a:solidFill>
              </a:rPr>
              <a:t>giao</a:t>
            </a:r>
            <a:r>
              <a:rPr lang="en-US">
                <a:solidFill>
                  <a:srgbClr val="4E4E4E"/>
                </a:solidFill>
              </a:rPr>
              <a:t> </a:t>
            </a:r>
            <a:r>
              <a:rPr lang="en-US" err="1">
                <a:solidFill>
                  <a:srgbClr val="4E4E4E"/>
                </a:solidFill>
              </a:rPr>
              <a:t>thức</a:t>
            </a:r>
            <a:r>
              <a:rPr lang="en-US">
                <a:solidFill>
                  <a:srgbClr val="4E4E4E"/>
                </a:solidFill>
              </a:rPr>
              <a:t> </a:t>
            </a:r>
            <a:r>
              <a:rPr lang="en-US" err="1">
                <a:solidFill>
                  <a:srgbClr val="4E4E4E"/>
                </a:solidFill>
              </a:rPr>
              <a:t>như</a:t>
            </a:r>
            <a:r>
              <a:rPr lang="en-US">
                <a:solidFill>
                  <a:srgbClr val="4E4E4E"/>
                </a:solidFill>
              </a:rPr>
              <a:t> Bluetooth, Wi-Fi, Zigbee.</a:t>
            </a:r>
            <a:endParaRPr lang="en-US"/>
          </a:p>
          <a:p>
            <a:pPr marL="285750" indent="-285750">
              <a:buChar char="•"/>
            </a:pPr>
            <a:r>
              <a:rPr lang="en-US" err="1">
                <a:solidFill>
                  <a:srgbClr val="4E4E4E"/>
                </a:solidFill>
              </a:rPr>
              <a:t>Kẻ</a:t>
            </a:r>
            <a:r>
              <a:rPr lang="en-US">
                <a:solidFill>
                  <a:srgbClr val="4E4E4E"/>
                </a:solidFill>
              </a:rPr>
              <a:t> </a:t>
            </a:r>
            <a:r>
              <a:rPr lang="en-US" err="1">
                <a:solidFill>
                  <a:srgbClr val="4E4E4E"/>
                </a:solidFill>
              </a:rPr>
              <a:t>xấu</a:t>
            </a:r>
            <a:r>
              <a:rPr lang="en-US">
                <a:solidFill>
                  <a:srgbClr val="4E4E4E"/>
                </a:solidFill>
              </a:rPr>
              <a:t> </a:t>
            </a:r>
            <a:r>
              <a:rPr lang="en-US" err="1">
                <a:solidFill>
                  <a:srgbClr val="4E4E4E"/>
                </a:solidFill>
              </a:rPr>
              <a:t>nghe</a:t>
            </a:r>
            <a:r>
              <a:rPr lang="en-US">
                <a:solidFill>
                  <a:srgbClr val="4E4E4E"/>
                </a:solidFill>
              </a:rPr>
              <a:t> </a:t>
            </a:r>
            <a:r>
              <a:rPr lang="en-US" err="1">
                <a:solidFill>
                  <a:srgbClr val="4E4E4E"/>
                </a:solidFill>
              </a:rPr>
              <a:t>lén</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giả</a:t>
            </a:r>
            <a:r>
              <a:rPr lang="en-US">
                <a:solidFill>
                  <a:srgbClr val="4E4E4E"/>
                </a:solidFill>
              </a:rPr>
              <a:t> </a:t>
            </a:r>
            <a:r>
              <a:rPr lang="en-US" err="1">
                <a:solidFill>
                  <a:srgbClr val="4E4E4E"/>
                </a:solidFill>
              </a:rPr>
              <a:t>mạo</a:t>
            </a:r>
            <a:r>
              <a:rPr lang="en-US">
                <a:solidFill>
                  <a:srgbClr val="4E4E4E"/>
                </a:solidFill>
              </a:rPr>
              <a:t> (spoofing) </a:t>
            </a:r>
            <a:r>
              <a:rPr lang="en-US" err="1">
                <a:solidFill>
                  <a:srgbClr val="4E4E4E"/>
                </a:solidFill>
              </a:rPr>
              <a:t>để</a:t>
            </a:r>
            <a:r>
              <a:rPr lang="en-US">
                <a:solidFill>
                  <a:srgbClr val="4E4E4E"/>
                </a:solidFill>
              </a:rPr>
              <a:t> </a:t>
            </a:r>
            <a:r>
              <a:rPr lang="en-US" err="1">
                <a:solidFill>
                  <a:srgbClr val="4E4E4E"/>
                </a:solidFill>
              </a:rPr>
              <a:t>điều</a:t>
            </a:r>
            <a:r>
              <a:rPr lang="en-US">
                <a:solidFill>
                  <a:srgbClr val="4E4E4E"/>
                </a:solidFill>
              </a:rPr>
              <a:t> </a:t>
            </a:r>
            <a:r>
              <a:rPr lang="en-US" err="1">
                <a:solidFill>
                  <a:srgbClr val="4E4E4E"/>
                </a:solidFill>
              </a:rPr>
              <a:t>khiển</a:t>
            </a:r>
            <a:r>
              <a:rPr lang="en-US">
                <a:solidFill>
                  <a:srgbClr val="4E4E4E"/>
                </a:solidFill>
              </a:rPr>
              <a:t> </a:t>
            </a:r>
            <a:r>
              <a:rPr lang="en-US" err="1">
                <a:solidFill>
                  <a:srgbClr val="4E4E4E"/>
                </a:solidFill>
              </a:rPr>
              <a:t>thiết</a:t>
            </a:r>
            <a:r>
              <a:rPr lang="en-US">
                <a:solidFill>
                  <a:srgbClr val="4E4E4E"/>
                </a:solidFill>
              </a:rPr>
              <a:t> </a:t>
            </a:r>
            <a:r>
              <a:rPr lang="en-US" err="1">
                <a:solidFill>
                  <a:srgbClr val="4E4E4E"/>
                </a:solidFill>
              </a:rPr>
              <a:t>bị</a:t>
            </a:r>
            <a:r>
              <a:rPr lang="en-US">
                <a:solidFill>
                  <a:srgbClr val="4E4E4E"/>
                </a:solidFill>
              </a:rPr>
              <a:t>.</a:t>
            </a:r>
            <a:endParaRPr lang="en-US"/>
          </a:p>
          <a:p>
            <a:pPr indent="0">
              <a:buNone/>
            </a:pPr>
            <a:endParaRPr lang="en-US" b="1"/>
          </a:p>
          <a:p>
            <a:pPr indent="0">
              <a:buNone/>
            </a:pPr>
            <a:r>
              <a:rPr lang="en-US" b="1"/>
              <a:t>e. API/Cloud Services (</a:t>
            </a:r>
            <a:r>
              <a:rPr lang="en-US" b="1" err="1"/>
              <a:t>Dịch</a:t>
            </a:r>
            <a:r>
              <a:rPr lang="en-US" b="1"/>
              <a:t> </a:t>
            </a:r>
            <a:r>
              <a:rPr lang="en-US" b="1" err="1"/>
              <a:t>vụ</a:t>
            </a:r>
            <a:r>
              <a:rPr lang="en-US" b="1"/>
              <a:t> </a:t>
            </a:r>
            <a:r>
              <a:rPr lang="en-US" b="1" err="1"/>
              <a:t>đám</a:t>
            </a:r>
            <a:r>
              <a:rPr lang="en-US" b="1"/>
              <a:t> </a:t>
            </a:r>
            <a:r>
              <a:rPr lang="en-US" b="1" err="1"/>
              <a:t>mây</a:t>
            </a:r>
            <a:r>
              <a:rPr lang="en-US" b="1"/>
              <a:t> </a:t>
            </a:r>
            <a:r>
              <a:rPr lang="en-US" b="1" err="1"/>
              <a:t>và</a:t>
            </a:r>
            <a:r>
              <a:rPr lang="en-US" b="1"/>
              <a:t> API):</a:t>
            </a:r>
            <a:endParaRPr lang="en-US"/>
          </a:p>
          <a:p>
            <a:pPr marL="285750" indent="-285750">
              <a:buChar char="•"/>
            </a:pPr>
            <a:r>
              <a:rPr lang="en-US" b="1"/>
              <a:t>API Vulnerabilities</a:t>
            </a:r>
            <a:r>
              <a:rPr lang="en-US">
                <a:solidFill>
                  <a:srgbClr val="4E4E4E"/>
                </a:solidFill>
              </a:rPr>
              <a:t>: </a:t>
            </a:r>
            <a:r>
              <a:rPr lang="en-US" err="1">
                <a:solidFill>
                  <a:srgbClr val="4E4E4E"/>
                </a:solidFill>
              </a:rPr>
              <a:t>Lỗ</a:t>
            </a:r>
            <a:r>
              <a:rPr lang="en-US">
                <a:solidFill>
                  <a:srgbClr val="4E4E4E"/>
                </a:solidFill>
              </a:rPr>
              <a:t> </a:t>
            </a:r>
            <a:r>
              <a:rPr lang="en-US" err="1">
                <a:solidFill>
                  <a:srgbClr val="4E4E4E"/>
                </a:solidFill>
              </a:rPr>
              <a:t>hổng</a:t>
            </a:r>
            <a:r>
              <a:rPr lang="en-US">
                <a:solidFill>
                  <a:srgbClr val="4E4E4E"/>
                </a:solidFill>
              </a:rPr>
              <a:t> </a:t>
            </a:r>
            <a:r>
              <a:rPr lang="en-US" err="1">
                <a:solidFill>
                  <a:srgbClr val="4E4E4E"/>
                </a:solidFill>
              </a:rPr>
              <a:t>trong</a:t>
            </a:r>
            <a:r>
              <a:rPr lang="en-US">
                <a:solidFill>
                  <a:srgbClr val="4E4E4E"/>
                </a:solidFill>
              </a:rPr>
              <a:t> API </a:t>
            </a:r>
            <a:r>
              <a:rPr lang="en-US" err="1">
                <a:solidFill>
                  <a:srgbClr val="4E4E4E"/>
                </a:solidFill>
              </a:rPr>
              <a:t>có</a:t>
            </a:r>
            <a:r>
              <a:rPr lang="en-US">
                <a:solidFill>
                  <a:srgbClr val="4E4E4E"/>
                </a:solidFill>
              </a:rPr>
              <a:t> </a:t>
            </a:r>
            <a:r>
              <a:rPr lang="en-US" err="1">
                <a:solidFill>
                  <a:srgbClr val="4E4E4E"/>
                </a:solidFill>
              </a:rPr>
              <a:t>thể</a:t>
            </a:r>
            <a:r>
              <a:rPr lang="en-US">
                <a:solidFill>
                  <a:srgbClr val="4E4E4E"/>
                </a:solidFill>
              </a:rPr>
              <a:t> </a:t>
            </a:r>
            <a:r>
              <a:rPr lang="en-US" err="1">
                <a:solidFill>
                  <a:srgbClr val="4E4E4E"/>
                </a:solidFill>
              </a:rPr>
              <a:t>dẫn</a:t>
            </a:r>
            <a:r>
              <a:rPr lang="en-US">
                <a:solidFill>
                  <a:srgbClr val="4E4E4E"/>
                </a:solidFill>
              </a:rPr>
              <a:t> </a:t>
            </a:r>
            <a:r>
              <a:rPr lang="en-US" err="1">
                <a:solidFill>
                  <a:srgbClr val="4E4E4E"/>
                </a:solidFill>
              </a:rPr>
              <a:t>đến</a:t>
            </a:r>
            <a:r>
              <a:rPr lang="en-US">
                <a:solidFill>
                  <a:srgbClr val="4E4E4E"/>
                </a:solidFill>
              </a:rPr>
              <a:t> </a:t>
            </a:r>
            <a:r>
              <a:rPr lang="en-US" err="1">
                <a:solidFill>
                  <a:srgbClr val="4E4E4E"/>
                </a:solidFill>
              </a:rPr>
              <a:t>truy</a:t>
            </a:r>
            <a:r>
              <a:rPr lang="en-US">
                <a:solidFill>
                  <a:srgbClr val="4E4E4E"/>
                </a:solidFill>
              </a:rPr>
              <a:t> </a:t>
            </a:r>
            <a:r>
              <a:rPr lang="en-US" err="1">
                <a:solidFill>
                  <a:srgbClr val="4E4E4E"/>
                </a:solidFill>
              </a:rPr>
              <a:t>cập</a:t>
            </a:r>
            <a:r>
              <a:rPr lang="en-US">
                <a:solidFill>
                  <a:srgbClr val="4E4E4E"/>
                </a:solidFill>
              </a:rPr>
              <a:t> </a:t>
            </a:r>
            <a:r>
              <a:rPr lang="en-US" err="1">
                <a:solidFill>
                  <a:srgbClr val="4E4E4E"/>
                </a:solidFill>
              </a:rPr>
              <a:t>trái</a:t>
            </a:r>
            <a:r>
              <a:rPr lang="en-US">
                <a:solidFill>
                  <a:srgbClr val="4E4E4E"/>
                </a:solidFill>
              </a:rPr>
              <a:t> </a:t>
            </a:r>
            <a:r>
              <a:rPr lang="en-US" err="1">
                <a:solidFill>
                  <a:srgbClr val="4E4E4E"/>
                </a:solidFill>
              </a:rPr>
              <a:t>phép</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đánh</a:t>
            </a:r>
            <a:r>
              <a:rPr lang="en-US">
                <a:solidFill>
                  <a:srgbClr val="4E4E4E"/>
                </a:solidFill>
              </a:rPr>
              <a:t> </a:t>
            </a:r>
            <a:r>
              <a:rPr lang="en-US" err="1">
                <a:solidFill>
                  <a:srgbClr val="4E4E4E"/>
                </a:solidFill>
              </a:rPr>
              <a:t>cắp</a:t>
            </a:r>
            <a:r>
              <a:rPr lang="en-US">
                <a:solidFill>
                  <a:srgbClr val="4E4E4E"/>
                </a:solidFill>
              </a:rPr>
              <a:t> </a:t>
            </a:r>
            <a:r>
              <a:rPr lang="en-US" err="1">
                <a:solidFill>
                  <a:srgbClr val="4E4E4E"/>
                </a:solidFill>
              </a:rPr>
              <a:t>dữ</a:t>
            </a:r>
            <a:r>
              <a:rPr lang="en-US">
                <a:solidFill>
                  <a:srgbClr val="4E4E4E"/>
                </a:solidFill>
              </a:rPr>
              <a:t> </a:t>
            </a:r>
            <a:r>
              <a:rPr lang="en-US" err="1">
                <a:solidFill>
                  <a:srgbClr val="4E4E4E"/>
                </a:solidFill>
              </a:rPr>
              <a:t>liệu</a:t>
            </a:r>
            <a:r>
              <a:rPr lang="en-US">
                <a:solidFill>
                  <a:srgbClr val="4E4E4E"/>
                </a:solidFill>
              </a:rPr>
              <a:t> </a:t>
            </a:r>
            <a:r>
              <a:rPr lang="en-US" err="1">
                <a:solidFill>
                  <a:srgbClr val="4E4E4E"/>
                </a:solidFill>
              </a:rPr>
              <a:t>cá</a:t>
            </a:r>
            <a:r>
              <a:rPr lang="en-US">
                <a:solidFill>
                  <a:srgbClr val="4E4E4E"/>
                </a:solidFill>
              </a:rPr>
              <a:t> </a:t>
            </a:r>
            <a:r>
              <a:rPr lang="en-US" err="1">
                <a:solidFill>
                  <a:srgbClr val="4E4E4E"/>
                </a:solidFill>
              </a:rPr>
              <a:t>nhân</a:t>
            </a:r>
            <a:r>
              <a:rPr lang="en-US">
                <a:solidFill>
                  <a:srgbClr val="4E4E4E"/>
                </a:solidFill>
              </a:rPr>
              <a:t>.</a:t>
            </a:r>
            <a:endParaRPr lang="en-US"/>
          </a:p>
          <a:p>
            <a:pPr marL="285750" indent="-285750">
              <a:buChar char="•"/>
            </a:pPr>
            <a:r>
              <a:rPr lang="en-US" b="1"/>
              <a:t>Server Exploitation</a:t>
            </a:r>
            <a:r>
              <a:rPr lang="en-US">
                <a:solidFill>
                  <a:srgbClr val="4E4E4E"/>
                </a:solidFill>
              </a:rPr>
              <a:t>: </a:t>
            </a:r>
            <a:r>
              <a:rPr lang="en-US" err="1">
                <a:solidFill>
                  <a:srgbClr val="4E4E4E"/>
                </a:solidFill>
              </a:rPr>
              <a:t>Tấn</a:t>
            </a:r>
            <a:r>
              <a:rPr lang="en-US">
                <a:solidFill>
                  <a:srgbClr val="4E4E4E"/>
                </a:solidFill>
              </a:rPr>
              <a:t> </a:t>
            </a:r>
            <a:r>
              <a:rPr lang="en-US" err="1">
                <a:solidFill>
                  <a:srgbClr val="4E4E4E"/>
                </a:solidFill>
              </a:rPr>
              <a:t>công</a:t>
            </a:r>
            <a:r>
              <a:rPr lang="en-US">
                <a:solidFill>
                  <a:srgbClr val="4E4E4E"/>
                </a:solidFill>
              </a:rPr>
              <a:t> </a:t>
            </a:r>
            <a:r>
              <a:rPr lang="en-US" err="1">
                <a:solidFill>
                  <a:srgbClr val="4E4E4E"/>
                </a:solidFill>
              </a:rPr>
              <a:t>vào</a:t>
            </a:r>
            <a:r>
              <a:rPr lang="en-US">
                <a:solidFill>
                  <a:srgbClr val="4E4E4E"/>
                </a:solidFill>
              </a:rPr>
              <a:t> backend </a:t>
            </a:r>
            <a:r>
              <a:rPr lang="en-US" err="1">
                <a:solidFill>
                  <a:srgbClr val="4E4E4E"/>
                </a:solidFill>
              </a:rPr>
              <a:t>hoặc</a:t>
            </a:r>
            <a:r>
              <a:rPr lang="en-US">
                <a:solidFill>
                  <a:srgbClr val="4E4E4E"/>
                </a:solidFill>
              </a:rPr>
              <a:t> cloud </a:t>
            </a:r>
            <a:r>
              <a:rPr lang="en-US" err="1">
                <a:solidFill>
                  <a:srgbClr val="4E4E4E"/>
                </a:solidFill>
              </a:rPr>
              <a:t>để</a:t>
            </a:r>
            <a:r>
              <a:rPr lang="en-US">
                <a:solidFill>
                  <a:srgbClr val="4E4E4E"/>
                </a:solidFill>
              </a:rPr>
              <a:t> </a:t>
            </a:r>
            <a:r>
              <a:rPr lang="en-US" err="1">
                <a:solidFill>
                  <a:srgbClr val="4E4E4E"/>
                </a:solidFill>
              </a:rPr>
              <a:t>kiểm</a:t>
            </a:r>
            <a:r>
              <a:rPr lang="en-US">
                <a:solidFill>
                  <a:srgbClr val="4E4E4E"/>
                </a:solidFill>
              </a:rPr>
              <a:t> </a:t>
            </a:r>
            <a:r>
              <a:rPr lang="en-US" err="1">
                <a:solidFill>
                  <a:srgbClr val="4E4E4E"/>
                </a:solidFill>
              </a:rPr>
              <a:t>soát</a:t>
            </a:r>
            <a:r>
              <a:rPr lang="en-US">
                <a:solidFill>
                  <a:srgbClr val="4E4E4E"/>
                </a:solidFill>
              </a:rPr>
              <a:t> </a:t>
            </a:r>
            <a:r>
              <a:rPr lang="en-US" err="1">
                <a:solidFill>
                  <a:srgbClr val="4E4E4E"/>
                </a:solidFill>
              </a:rPr>
              <a:t>hệ</a:t>
            </a:r>
            <a:r>
              <a:rPr lang="en-US">
                <a:solidFill>
                  <a:srgbClr val="4E4E4E"/>
                </a:solidFill>
              </a:rPr>
              <a:t> </a:t>
            </a:r>
            <a:r>
              <a:rPr lang="en-US" err="1">
                <a:solidFill>
                  <a:srgbClr val="4E4E4E"/>
                </a:solidFill>
              </a:rPr>
              <a:t>thống</a:t>
            </a:r>
            <a:r>
              <a:rPr lang="en-US">
                <a:solidFill>
                  <a:srgbClr val="4E4E4E"/>
                </a:solidFill>
              </a:rPr>
              <a:t> IoT.</a:t>
            </a:r>
            <a:endParaRPr lang="en-US"/>
          </a:p>
          <a:p>
            <a:pPr>
              <a:buNone/>
            </a:pPr>
            <a:endParaRPr lang="en-US" b="1"/>
          </a:p>
          <a:p>
            <a:pPr>
              <a:buNone/>
            </a:pPr>
            <a:endParaRPr lang="en-US">
              <a:latin typeface="Calibri"/>
              <a:ea typeface="Calibri"/>
              <a:cs typeface="Calibri"/>
            </a:endParaRPr>
          </a:p>
        </p:txBody>
      </p:sp>
    </p:spTree>
    <p:extLst>
      <p:ext uri="{BB962C8B-B14F-4D97-AF65-F5344CB8AC3E}">
        <p14:creationId xmlns:p14="http://schemas.microsoft.com/office/powerpoint/2010/main" val="4183540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 typeface="Arial,Sans-Serif"/>
              <a:buChar char="•"/>
            </a:pPr>
            <a:r>
              <a:rPr lang="en-US" err="1">
                <a:solidFill>
                  <a:schemeClr val="bg2"/>
                </a:solidFill>
              </a:rPr>
              <a:t>Kiểm</a:t>
            </a:r>
            <a:r>
              <a:rPr lang="en-US">
                <a:solidFill>
                  <a:schemeClr val="bg2"/>
                </a:solidFill>
              </a:rPr>
              <a:t> </a:t>
            </a:r>
            <a:r>
              <a:rPr lang="en-US" err="1">
                <a:solidFill>
                  <a:schemeClr val="bg2"/>
                </a:solidFill>
              </a:rPr>
              <a:t>tra</a:t>
            </a:r>
            <a:r>
              <a:rPr lang="en-US">
                <a:solidFill>
                  <a:schemeClr val="bg2"/>
                </a:solidFill>
              </a:rPr>
              <a:t> </a:t>
            </a:r>
            <a:r>
              <a:rPr lang="en-US" err="1">
                <a:solidFill>
                  <a:schemeClr val="bg2"/>
                </a:solidFill>
              </a:rPr>
              <a:t>khả</a:t>
            </a:r>
            <a:r>
              <a:rPr lang="en-US">
                <a:solidFill>
                  <a:schemeClr val="bg2"/>
                </a:solidFill>
              </a:rPr>
              <a:t> </a:t>
            </a:r>
            <a:r>
              <a:rPr lang="en-US" err="1">
                <a:solidFill>
                  <a:schemeClr val="bg2"/>
                </a:solidFill>
              </a:rPr>
              <a:t>năng</a:t>
            </a:r>
            <a:r>
              <a:rPr lang="en-US">
                <a:solidFill>
                  <a:schemeClr val="bg2"/>
                </a:solidFill>
              </a:rPr>
              <a:t> </a:t>
            </a:r>
            <a:r>
              <a:rPr lang="en-US" err="1">
                <a:solidFill>
                  <a:schemeClr val="bg2"/>
                </a:solidFill>
              </a:rPr>
              <a:t>chống</a:t>
            </a:r>
            <a:r>
              <a:rPr lang="en-US">
                <a:solidFill>
                  <a:schemeClr val="bg2"/>
                </a:solidFill>
              </a:rPr>
              <a:t> </a:t>
            </a:r>
            <a:r>
              <a:rPr lang="en-US" err="1">
                <a:solidFill>
                  <a:schemeClr val="bg2"/>
                </a:solidFill>
              </a:rPr>
              <a:t>giả</a:t>
            </a:r>
            <a:r>
              <a:rPr lang="en-US">
                <a:solidFill>
                  <a:schemeClr val="bg2"/>
                </a:solidFill>
              </a:rPr>
              <a:t> </a:t>
            </a:r>
            <a:r>
              <a:rPr lang="en-US" err="1">
                <a:solidFill>
                  <a:schemeClr val="bg2"/>
                </a:solidFill>
              </a:rPr>
              <a:t>mạo</a:t>
            </a:r>
            <a:r>
              <a:rPr lang="en-US">
                <a:solidFill>
                  <a:schemeClr val="bg2"/>
                </a:solidFill>
              </a:rPr>
              <a:t> </a:t>
            </a:r>
            <a:r>
              <a:rPr lang="en-US" err="1">
                <a:solidFill>
                  <a:schemeClr val="bg2"/>
                </a:solidFill>
              </a:rPr>
              <a:t>của</a:t>
            </a:r>
            <a:r>
              <a:rPr lang="en-US">
                <a:solidFill>
                  <a:schemeClr val="bg2"/>
                </a:solidFill>
              </a:rPr>
              <a:t> </a:t>
            </a:r>
            <a:r>
              <a:rPr lang="en-US" err="1">
                <a:solidFill>
                  <a:schemeClr val="bg2"/>
                </a:solidFill>
              </a:rPr>
              <a:t>thiết</a:t>
            </a:r>
            <a:r>
              <a:rPr lang="en-US">
                <a:solidFill>
                  <a:schemeClr val="bg2"/>
                </a:solidFill>
              </a:rPr>
              <a:t> </a:t>
            </a:r>
            <a:r>
              <a:rPr lang="en-US" err="1">
                <a:solidFill>
                  <a:schemeClr val="bg2"/>
                </a:solidFill>
              </a:rPr>
              <a:t>bị</a:t>
            </a:r>
            <a:r>
              <a:rPr lang="en-US">
                <a:solidFill>
                  <a:schemeClr val="bg2"/>
                </a:solidFill>
              </a:rPr>
              <a:t>.</a:t>
            </a:r>
            <a:endParaRPr lang="en-US">
              <a:solidFill>
                <a:srgbClr val="1A36B4"/>
              </a:solidFill>
            </a:endParaRPr>
          </a:p>
          <a:p>
            <a:pPr marL="342900" indent="-342900">
              <a:buFont typeface="Arial,Sans-Serif"/>
              <a:buChar char="•"/>
            </a:pPr>
            <a:r>
              <a:rPr lang="en-US">
                <a:solidFill>
                  <a:schemeClr val="bg2"/>
                </a:solidFill>
              </a:rPr>
              <a:t>Xem </a:t>
            </a:r>
            <a:r>
              <a:rPr lang="en-US" err="1">
                <a:solidFill>
                  <a:schemeClr val="bg2"/>
                </a:solidFill>
              </a:rPr>
              <a:t>xét</a:t>
            </a:r>
            <a:r>
              <a:rPr lang="en-US">
                <a:solidFill>
                  <a:schemeClr val="bg2"/>
                </a:solidFill>
              </a:rPr>
              <a:t> </a:t>
            </a:r>
            <a:r>
              <a:rPr lang="en-US" err="1">
                <a:solidFill>
                  <a:schemeClr val="bg2"/>
                </a:solidFill>
              </a:rPr>
              <a:t>giao</a:t>
            </a:r>
            <a:r>
              <a:rPr lang="en-US">
                <a:solidFill>
                  <a:schemeClr val="bg2"/>
                </a:solidFill>
              </a:rPr>
              <a:t> </a:t>
            </a:r>
            <a:r>
              <a:rPr lang="en-US" err="1">
                <a:solidFill>
                  <a:schemeClr val="bg2"/>
                </a:solidFill>
              </a:rPr>
              <a:t>diện</a:t>
            </a:r>
            <a:r>
              <a:rPr lang="en-US">
                <a:solidFill>
                  <a:schemeClr val="bg2"/>
                </a:solidFill>
              </a:rPr>
              <a:t> </a:t>
            </a:r>
            <a:r>
              <a:rPr lang="en-US" err="1">
                <a:solidFill>
                  <a:schemeClr val="bg2"/>
                </a:solidFill>
              </a:rPr>
              <a:t>phần</a:t>
            </a:r>
            <a:r>
              <a:rPr lang="en-US">
                <a:solidFill>
                  <a:schemeClr val="bg2"/>
                </a:solidFill>
              </a:rPr>
              <a:t> </a:t>
            </a:r>
            <a:r>
              <a:rPr lang="en-US" err="1">
                <a:solidFill>
                  <a:schemeClr val="bg2"/>
                </a:solidFill>
              </a:rPr>
              <a:t>cứng</a:t>
            </a:r>
            <a:r>
              <a:rPr lang="en-US">
                <a:solidFill>
                  <a:schemeClr val="bg2"/>
                </a:solidFill>
              </a:rPr>
              <a:t> </a:t>
            </a:r>
            <a:r>
              <a:rPr lang="en-US" err="1">
                <a:solidFill>
                  <a:schemeClr val="bg2"/>
                </a:solidFill>
              </a:rPr>
              <a:t>như</a:t>
            </a:r>
            <a:r>
              <a:rPr lang="en-US">
                <a:solidFill>
                  <a:schemeClr val="bg2"/>
                </a:solidFill>
              </a:rPr>
              <a:t> JTAG, UART, I2C </a:t>
            </a:r>
            <a:r>
              <a:rPr lang="en-US" err="1">
                <a:solidFill>
                  <a:schemeClr val="bg2"/>
                </a:solidFill>
              </a:rPr>
              <a:t>để</a:t>
            </a:r>
            <a:r>
              <a:rPr lang="en-US">
                <a:solidFill>
                  <a:schemeClr val="bg2"/>
                </a:solidFill>
              </a:rPr>
              <a:t> </a:t>
            </a:r>
            <a:r>
              <a:rPr lang="en-US" err="1">
                <a:solidFill>
                  <a:schemeClr val="bg2"/>
                </a:solidFill>
              </a:rPr>
              <a:t>xác</a:t>
            </a:r>
            <a:r>
              <a:rPr lang="en-US">
                <a:solidFill>
                  <a:schemeClr val="bg2"/>
                </a:solidFill>
              </a:rPr>
              <a:t> </a:t>
            </a:r>
            <a:r>
              <a:rPr lang="en-US" err="1">
                <a:solidFill>
                  <a:schemeClr val="bg2"/>
                </a:solidFill>
              </a:rPr>
              <a:t>định</a:t>
            </a:r>
            <a:r>
              <a:rPr lang="en-US">
                <a:solidFill>
                  <a:schemeClr val="bg2"/>
                </a:solidFill>
              </a:rPr>
              <a:t> </a:t>
            </a:r>
            <a:r>
              <a:rPr lang="en-US" err="1">
                <a:solidFill>
                  <a:schemeClr val="bg2"/>
                </a:solidFill>
              </a:rPr>
              <a:t>rủi</a:t>
            </a:r>
            <a:r>
              <a:rPr lang="en-US">
                <a:solidFill>
                  <a:schemeClr val="bg2"/>
                </a:solidFill>
              </a:rPr>
              <a:t> ro.</a:t>
            </a:r>
            <a:endParaRPr lang="en-US">
              <a:solidFill>
                <a:srgbClr val="1A36B4"/>
              </a:solidFill>
            </a:endParaRPr>
          </a:p>
          <a:p>
            <a:pPr marL="342900" indent="-342900">
              <a:buFont typeface="Arial,Sans-Serif"/>
              <a:buChar char="•"/>
            </a:pPr>
            <a:r>
              <a:rPr lang="en-US" err="1">
                <a:solidFill>
                  <a:schemeClr val="bg2"/>
                </a:solidFill>
              </a:rPr>
              <a:t>Phân</a:t>
            </a:r>
            <a:r>
              <a:rPr lang="en-US">
                <a:solidFill>
                  <a:schemeClr val="bg2"/>
                </a:solidFill>
              </a:rPr>
              <a:t> </a:t>
            </a:r>
            <a:r>
              <a:rPr lang="en-US" err="1">
                <a:solidFill>
                  <a:schemeClr val="bg2"/>
                </a:solidFill>
              </a:rPr>
              <a:t>tích</a:t>
            </a:r>
            <a:r>
              <a:rPr lang="en-US">
                <a:solidFill>
                  <a:schemeClr val="bg2"/>
                </a:solidFill>
              </a:rPr>
              <a:t>, </a:t>
            </a:r>
            <a:r>
              <a:rPr lang="en-US" err="1">
                <a:solidFill>
                  <a:schemeClr val="bg2"/>
                </a:solidFill>
              </a:rPr>
              <a:t>trích</a:t>
            </a:r>
            <a:r>
              <a:rPr lang="en-US">
                <a:solidFill>
                  <a:schemeClr val="bg2"/>
                </a:solidFill>
              </a:rPr>
              <a:t> </a:t>
            </a:r>
            <a:r>
              <a:rPr lang="en-US" err="1">
                <a:solidFill>
                  <a:schemeClr val="bg2"/>
                </a:solidFill>
              </a:rPr>
              <a:t>xuất</a:t>
            </a:r>
            <a:r>
              <a:rPr lang="en-US">
                <a:solidFill>
                  <a:schemeClr val="bg2"/>
                </a:solidFill>
              </a:rPr>
              <a:t> </a:t>
            </a:r>
            <a:r>
              <a:rPr lang="en-US" err="1">
                <a:solidFill>
                  <a:schemeClr val="bg2"/>
                </a:solidFill>
              </a:rPr>
              <a:t>và</a:t>
            </a:r>
            <a:r>
              <a:rPr lang="en-US">
                <a:solidFill>
                  <a:schemeClr val="bg2"/>
                </a:solidFill>
              </a:rPr>
              <a:t> reverse engineering firmware </a:t>
            </a:r>
            <a:r>
              <a:rPr lang="en-US" err="1">
                <a:solidFill>
                  <a:schemeClr val="bg2"/>
                </a:solidFill>
              </a:rPr>
              <a:t>từ</a:t>
            </a:r>
            <a:r>
              <a:rPr lang="en-US">
                <a:solidFill>
                  <a:schemeClr val="bg2"/>
                </a:solidFill>
              </a:rPr>
              <a:t> </a:t>
            </a:r>
            <a:r>
              <a:rPr lang="en-US" err="1">
                <a:solidFill>
                  <a:schemeClr val="bg2"/>
                </a:solidFill>
              </a:rPr>
              <a:t>bộ</a:t>
            </a:r>
            <a:r>
              <a:rPr lang="en-US">
                <a:solidFill>
                  <a:schemeClr val="bg2"/>
                </a:solidFill>
              </a:rPr>
              <a:t> </a:t>
            </a:r>
            <a:r>
              <a:rPr lang="en-US" err="1">
                <a:solidFill>
                  <a:schemeClr val="bg2"/>
                </a:solidFill>
              </a:rPr>
              <a:t>nhớ</a:t>
            </a:r>
            <a:r>
              <a:rPr lang="en-US">
                <a:solidFill>
                  <a:schemeClr val="bg2"/>
                </a:solidFill>
              </a:rPr>
              <a:t>.</a:t>
            </a:r>
            <a:endParaRPr lang="en-US">
              <a:solidFill>
                <a:srgbClr val="1A36B4"/>
              </a:solidFill>
            </a:endParaRPr>
          </a:p>
          <a:p>
            <a:pPr>
              <a:buNone/>
            </a:pPr>
            <a:r>
              <a:rPr lang="en-US" b="1"/>
              <a:t>a. Hardware (</a:t>
            </a:r>
            <a:r>
              <a:rPr lang="en-US" b="1" err="1"/>
              <a:t>Phần</a:t>
            </a:r>
            <a:r>
              <a:rPr lang="en-US" b="1"/>
              <a:t> </a:t>
            </a:r>
            <a:r>
              <a:rPr lang="en-US" b="1" err="1"/>
              <a:t>cứng</a:t>
            </a:r>
            <a:r>
              <a:rPr lang="en-US" b="1"/>
              <a:t>):</a:t>
            </a:r>
            <a:endParaRPr lang="en-US">
              <a:solidFill>
                <a:srgbClr val="444444"/>
              </a:solidFill>
            </a:endParaRPr>
          </a:p>
          <a:p>
            <a:pPr marL="285750" indent="-285750">
              <a:buFont typeface="Arial,Sans-Serif"/>
              <a:buChar char="•"/>
            </a:pPr>
            <a:r>
              <a:rPr lang="en-US" b="1"/>
              <a:t>Tampering</a:t>
            </a:r>
            <a:r>
              <a:rPr lang="en-US">
                <a:solidFill>
                  <a:srgbClr val="4E4E4E"/>
                </a:solidFill>
              </a:rPr>
              <a:t> (can </a:t>
            </a:r>
            <a:r>
              <a:rPr lang="en-US" err="1">
                <a:solidFill>
                  <a:srgbClr val="4E4E4E"/>
                </a:solidFill>
              </a:rPr>
              <a:t>thiệp</a:t>
            </a:r>
            <a:r>
              <a:rPr lang="en-US">
                <a:solidFill>
                  <a:srgbClr val="4E4E4E"/>
                </a:solidFill>
              </a:rPr>
              <a:t>/</a:t>
            </a:r>
            <a:r>
              <a:rPr lang="en-US" err="1">
                <a:solidFill>
                  <a:srgbClr val="4E4E4E"/>
                </a:solidFill>
              </a:rPr>
              <a:t>giả</a:t>
            </a:r>
            <a:r>
              <a:rPr lang="en-US">
                <a:solidFill>
                  <a:srgbClr val="4E4E4E"/>
                </a:solidFill>
              </a:rPr>
              <a:t> </a:t>
            </a:r>
            <a:r>
              <a:rPr lang="en-US" err="1">
                <a:solidFill>
                  <a:srgbClr val="4E4E4E"/>
                </a:solidFill>
              </a:rPr>
              <a:t>mạo</a:t>
            </a:r>
            <a:r>
              <a:rPr lang="en-US">
                <a:solidFill>
                  <a:srgbClr val="4E4E4E"/>
                </a:solidFill>
              </a:rPr>
              <a:t>): Thay </a:t>
            </a:r>
            <a:r>
              <a:rPr lang="en-US" err="1">
                <a:solidFill>
                  <a:srgbClr val="4E4E4E"/>
                </a:solidFill>
              </a:rPr>
              <a:t>đổi</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phá</a:t>
            </a:r>
            <a:r>
              <a:rPr lang="en-US">
                <a:solidFill>
                  <a:srgbClr val="4E4E4E"/>
                </a:solidFill>
              </a:rPr>
              <a:t> </a:t>
            </a:r>
            <a:r>
              <a:rPr lang="en-US" err="1">
                <a:solidFill>
                  <a:srgbClr val="4E4E4E"/>
                </a:solidFill>
              </a:rPr>
              <a:t>vỡ</a:t>
            </a:r>
            <a:r>
              <a:rPr lang="en-US">
                <a:solidFill>
                  <a:srgbClr val="4E4E4E"/>
                </a:solidFill>
              </a:rPr>
              <a:t> </a:t>
            </a:r>
            <a:r>
              <a:rPr lang="en-US" err="1">
                <a:solidFill>
                  <a:srgbClr val="4E4E4E"/>
                </a:solidFill>
              </a:rPr>
              <a:t>cấu</a:t>
            </a:r>
            <a:r>
              <a:rPr lang="en-US">
                <a:solidFill>
                  <a:srgbClr val="4E4E4E"/>
                </a:solidFill>
              </a:rPr>
              <a:t> </a:t>
            </a:r>
            <a:r>
              <a:rPr lang="en-US" err="1">
                <a:solidFill>
                  <a:srgbClr val="4E4E4E"/>
                </a:solidFill>
              </a:rPr>
              <a:t>trúc</a:t>
            </a:r>
            <a:r>
              <a:rPr lang="en-US">
                <a:solidFill>
                  <a:srgbClr val="4E4E4E"/>
                </a:solidFill>
              </a:rPr>
              <a:t> </a:t>
            </a:r>
            <a:r>
              <a:rPr lang="en-US" err="1">
                <a:solidFill>
                  <a:srgbClr val="4E4E4E"/>
                </a:solidFill>
              </a:rPr>
              <a:t>phần</a:t>
            </a:r>
            <a:r>
              <a:rPr lang="en-US">
                <a:solidFill>
                  <a:srgbClr val="4E4E4E"/>
                </a:solidFill>
              </a:rPr>
              <a:t> </a:t>
            </a:r>
            <a:r>
              <a:rPr lang="en-US" err="1">
                <a:solidFill>
                  <a:srgbClr val="4E4E4E"/>
                </a:solidFill>
              </a:rPr>
              <a:t>cứng</a:t>
            </a:r>
            <a:r>
              <a:rPr lang="en-US">
                <a:solidFill>
                  <a:srgbClr val="4E4E4E"/>
                </a:solidFill>
              </a:rPr>
              <a:t> </a:t>
            </a:r>
            <a:r>
              <a:rPr lang="en-US" err="1">
                <a:solidFill>
                  <a:srgbClr val="4E4E4E"/>
                </a:solidFill>
              </a:rPr>
              <a:t>để</a:t>
            </a:r>
            <a:r>
              <a:rPr lang="en-US">
                <a:solidFill>
                  <a:srgbClr val="4E4E4E"/>
                </a:solidFill>
              </a:rPr>
              <a:t> </a:t>
            </a:r>
            <a:r>
              <a:rPr lang="en-US" err="1">
                <a:solidFill>
                  <a:srgbClr val="4E4E4E"/>
                </a:solidFill>
              </a:rPr>
              <a:t>truy</a:t>
            </a:r>
            <a:r>
              <a:rPr lang="en-US">
                <a:solidFill>
                  <a:srgbClr val="4E4E4E"/>
                </a:solidFill>
              </a:rPr>
              <a:t> </a:t>
            </a:r>
            <a:r>
              <a:rPr lang="en-US" err="1">
                <a:solidFill>
                  <a:srgbClr val="4E4E4E"/>
                </a:solidFill>
              </a:rPr>
              <a:t>cập</a:t>
            </a:r>
            <a:r>
              <a:rPr lang="en-US">
                <a:solidFill>
                  <a:srgbClr val="4E4E4E"/>
                </a:solidFill>
              </a:rPr>
              <a:t> </a:t>
            </a:r>
            <a:r>
              <a:rPr lang="en-US" err="1">
                <a:solidFill>
                  <a:srgbClr val="4E4E4E"/>
                </a:solidFill>
              </a:rPr>
              <a:t>mạch</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bộ</a:t>
            </a:r>
            <a:r>
              <a:rPr lang="en-US">
                <a:solidFill>
                  <a:srgbClr val="4E4E4E"/>
                </a:solidFill>
              </a:rPr>
              <a:t> </a:t>
            </a:r>
            <a:r>
              <a:rPr lang="en-US" err="1">
                <a:solidFill>
                  <a:srgbClr val="4E4E4E"/>
                </a:solidFill>
              </a:rPr>
              <a:t>nhớ</a:t>
            </a:r>
            <a:r>
              <a:rPr lang="en-US">
                <a:solidFill>
                  <a:srgbClr val="4E4E4E"/>
                </a:solidFill>
              </a:rPr>
              <a:t> </a:t>
            </a:r>
            <a:r>
              <a:rPr lang="en-US" err="1">
                <a:solidFill>
                  <a:srgbClr val="4E4E4E"/>
                </a:solidFill>
              </a:rPr>
              <a:t>bên</a:t>
            </a:r>
            <a:r>
              <a:rPr lang="en-US">
                <a:solidFill>
                  <a:srgbClr val="4E4E4E"/>
                </a:solidFill>
              </a:rPr>
              <a:t> </a:t>
            </a:r>
            <a:r>
              <a:rPr lang="en-US" err="1">
                <a:solidFill>
                  <a:srgbClr val="4E4E4E"/>
                </a:solidFill>
              </a:rPr>
              <a:t>trong</a:t>
            </a:r>
            <a:r>
              <a:rPr lang="en-US">
                <a:solidFill>
                  <a:srgbClr val="4E4E4E"/>
                </a:solidFill>
              </a:rPr>
              <a:t>.</a:t>
            </a:r>
            <a:endParaRPr lang="en-US">
              <a:solidFill>
                <a:srgbClr val="444444"/>
              </a:solidFill>
            </a:endParaRPr>
          </a:p>
          <a:p>
            <a:pPr marL="285750" indent="-285750">
              <a:buFont typeface="Arial,Sans-Serif"/>
              <a:buChar char="•"/>
            </a:pPr>
            <a:r>
              <a:rPr lang="en-US" b="1"/>
              <a:t>Debugging interfaces</a:t>
            </a:r>
            <a:r>
              <a:rPr lang="en-US">
                <a:solidFill>
                  <a:srgbClr val="4E4E4E"/>
                </a:solidFill>
              </a:rPr>
              <a:t> (JTAG, UART): </a:t>
            </a:r>
            <a:r>
              <a:rPr lang="en-US" err="1">
                <a:solidFill>
                  <a:srgbClr val="4E4E4E"/>
                </a:solidFill>
              </a:rPr>
              <a:t>Sử</a:t>
            </a:r>
            <a:r>
              <a:rPr lang="en-US">
                <a:solidFill>
                  <a:srgbClr val="4E4E4E"/>
                </a:solidFill>
              </a:rPr>
              <a:t> </a:t>
            </a:r>
            <a:r>
              <a:rPr lang="en-US" err="1">
                <a:solidFill>
                  <a:srgbClr val="4E4E4E"/>
                </a:solidFill>
              </a:rPr>
              <a:t>dụng</a:t>
            </a:r>
            <a:r>
              <a:rPr lang="en-US">
                <a:solidFill>
                  <a:srgbClr val="4E4E4E"/>
                </a:solidFill>
              </a:rPr>
              <a:t> </a:t>
            </a:r>
            <a:r>
              <a:rPr lang="en-US" err="1">
                <a:solidFill>
                  <a:srgbClr val="4E4E4E"/>
                </a:solidFill>
              </a:rPr>
              <a:t>các</a:t>
            </a:r>
            <a:r>
              <a:rPr lang="en-US">
                <a:solidFill>
                  <a:srgbClr val="4E4E4E"/>
                </a:solidFill>
              </a:rPr>
              <a:t> </a:t>
            </a:r>
            <a:r>
              <a:rPr lang="en-US" err="1">
                <a:solidFill>
                  <a:srgbClr val="4E4E4E"/>
                </a:solidFill>
              </a:rPr>
              <a:t>giao</a:t>
            </a:r>
            <a:r>
              <a:rPr lang="en-US">
                <a:solidFill>
                  <a:srgbClr val="4E4E4E"/>
                </a:solidFill>
              </a:rPr>
              <a:t> </a:t>
            </a:r>
            <a:r>
              <a:rPr lang="en-US" err="1">
                <a:solidFill>
                  <a:srgbClr val="4E4E4E"/>
                </a:solidFill>
              </a:rPr>
              <a:t>thức</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cổng</a:t>
            </a:r>
            <a:r>
              <a:rPr lang="en-US">
                <a:solidFill>
                  <a:srgbClr val="4E4E4E"/>
                </a:solidFill>
              </a:rPr>
              <a:t> </a:t>
            </a:r>
            <a:r>
              <a:rPr lang="en-US" err="1">
                <a:solidFill>
                  <a:srgbClr val="4E4E4E"/>
                </a:solidFill>
              </a:rPr>
              <a:t>không</a:t>
            </a:r>
            <a:r>
              <a:rPr lang="en-US">
                <a:solidFill>
                  <a:srgbClr val="4E4E4E"/>
                </a:solidFill>
              </a:rPr>
              <a:t> an </a:t>
            </a:r>
            <a:r>
              <a:rPr lang="en-US" err="1">
                <a:solidFill>
                  <a:srgbClr val="4E4E4E"/>
                </a:solidFill>
              </a:rPr>
              <a:t>toàn</a:t>
            </a:r>
            <a:r>
              <a:rPr lang="en-US">
                <a:solidFill>
                  <a:srgbClr val="4E4E4E"/>
                </a:solidFill>
              </a:rPr>
              <a:t> </a:t>
            </a:r>
            <a:r>
              <a:rPr lang="en-US" err="1">
                <a:solidFill>
                  <a:srgbClr val="4E4E4E"/>
                </a:solidFill>
              </a:rPr>
              <a:t>để</a:t>
            </a:r>
            <a:r>
              <a:rPr lang="en-US">
                <a:solidFill>
                  <a:srgbClr val="4E4E4E"/>
                </a:solidFill>
              </a:rPr>
              <a:t> </a:t>
            </a:r>
            <a:r>
              <a:rPr lang="en-US" err="1">
                <a:solidFill>
                  <a:srgbClr val="4E4E4E"/>
                </a:solidFill>
              </a:rPr>
              <a:t>truy</a:t>
            </a:r>
            <a:r>
              <a:rPr lang="en-US">
                <a:solidFill>
                  <a:srgbClr val="4E4E4E"/>
                </a:solidFill>
              </a:rPr>
              <a:t> </a:t>
            </a:r>
            <a:r>
              <a:rPr lang="en-US" err="1">
                <a:solidFill>
                  <a:srgbClr val="4E4E4E"/>
                </a:solidFill>
              </a:rPr>
              <a:t>cập</a:t>
            </a:r>
            <a:r>
              <a:rPr lang="en-US">
                <a:solidFill>
                  <a:srgbClr val="4E4E4E"/>
                </a:solidFill>
              </a:rPr>
              <a:t> </a:t>
            </a:r>
            <a:r>
              <a:rPr lang="en-US" err="1">
                <a:solidFill>
                  <a:srgbClr val="4E4E4E"/>
                </a:solidFill>
              </a:rPr>
              <a:t>trực</a:t>
            </a:r>
            <a:r>
              <a:rPr lang="en-US">
                <a:solidFill>
                  <a:srgbClr val="4E4E4E"/>
                </a:solidFill>
              </a:rPr>
              <a:t> </a:t>
            </a:r>
            <a:r>
              <a:rPr lang="en-US" err="1">
                <a:solidFill>
                  <a:srgbClr val="4E4E4E"/>
                </a:solidFill>
              </a:rPr>
              <a:t>tiếp</a:t>
            </a:r>
            <a:r>
              <a:rPr lang="en-US">
                <a:solidFill>
                  <a:srgbClr val="4E4E4E"/>
                </a:solidFill>
              </a:rPr>
              <a:t> </a:t>
            </a:r>
            <a:r>
              <a:rPr lang="en-US" err="1">
                <a:solidFill>
                  <a:srgbClr val="4E4E4E"/>
                </a:solidFill>
              </a:rPr>
              <a:t>dữ</a:t>
            </a:r>
            <a:r>
              <a:rPr lang="en-US">
                <a:solidFill>
                  <a:srgbClr val="4E4E4E"/>
                </a:solidFill>
              </a:rPr>
              <a:t> </a:t>
            </a:r>
            <a:r>
              <a:rPr lang="en-US" err="1">
                <a:solidFill>
                  <a:srgbClr val="4E4E4E"/>
                </a:solidFill>
              </a:rPr>
              <a:t>liệu</a:t>
            </a:r>
            <a:r>
              <a:rPr lang="en-US">
                <a:solidFill>
                  <a:srgbClr val="4E4E4E"/>
                </a:solidFill>
              </a:rPr>
              <a:t> </a:t>
            </a:r>
            <a:r>
              <a:rPr lang="en-US" err="1">
                <a:solidFill>
                  <a:srgbClr val="4E4E4E"/>
                </a:solidFill>
              </a:rPr>
              <a:t>nhạy</a:t>
            </a:r>
            <a:r>
              <a:rPr lang="en-US">
                <a:solidFill>
                  <a:srgbClr val="4E4E4E"/>
                </a:solidFill>
              </a:rPr>
              <a:t> </a:t>
            </a:r>
            <a:r>
              <a:rPr lang="en-US" err="1">
                <a:solidFill>
                  <a:srgbClr val="4E4E4E"/>
                </a:solidFill>
              </a:rPr>
              <a:t>cảm</a:t>
            </a:r>
            <a:r>
              <a:rPr lang="en-US">
                <a:solidFill>
                  <a:srgbClr val="4E4E4E"/>
                </a:solidFill>
              </a:rPr>
              <a:t>.</a:t>
            </a:r>
            <a:endParaRPr lang="en-US">
              <a:solidFill>
                <a:srgbClr val="444444"/>
              </a:solidFill>
            </a:endParaRPr>
          </a:p>
          <a:p>
            <a:pPr marL="285750" indent="-285750">
              <a:buFont typeface="Arial,Sans-Serif"/>
              <a:buChar char="•"/>
            </a:pPr>
            <a:r>
              <a:rPr lang="en-US" b="1"/>
              <a:t>Firmware Extraction</a:t>
            </a:r>
            <a:r>
              <a:rPr lang="en-US">
                <a:solidFill>
                  <a:srgbClr val="4E4E4E"/>
                </a:solidFill>
              </a:rPr>
              <a:t>: </a:t>
            </a:r>
            <a:r>
              <a:rPr lang="en-US" err="1">
                <a:solidFill>
                  <a:srgbClr val="4E4E4E"/>
                </a:solidFill>
              </a:rPr>
              <a:t>Truy</a:t>
            </a:r>
            <a:r>
              <a:rPr lang="en-US">
                <a:solidFill>
                  <a:srgbClr val="4E4E4E"/>
                </a:solidFill>
              </a:rPr>
              <a:t> </a:t>
            </a:r>
            <a:r>
              <a:rPr lang="en-US" err="1">
                <a:solidFill>
                  <a:srgbClr val="4E4E4E"/>
                </a:solidFill>
              </a:rPr>
              <a:t>xuất</a:t>
            </a:r>
            <a:r>
              <a:rPr lang="en-US">
                <a:solidFill>
                  <a:srgbClr val="4E4E4E"/>
                </a:solidFill>
              </a:rPr>
              <a:t> firmware </a:t>
            </a:r>
            <a:r>
              <a:rPr lang="en-US" err="1">
                <a:solidFill>
                  <a:srgbClr val="4E4E4E"/>
                </a:solidFill>
              </a:rPr>
              <a:t>từ</a:t>
            </a:r>
            <a:r>
              <a:rPr lang="en-US">
                <a:solidFill>
                  <a:srgbClr val="4E4E4E"/>
                </a:solidFill>
              </a:rPr>
              <a:t> EEPROM </a:t>
            </a:r>
            <a:r>
              <a:rPr lang="en-US" err="1">
                <a:solidFill>
                  <a:srgbClr val="4E4E4E"/>
                </a:solidFill>
              </a:rPr>
              <a:t>hoặc</a:t>
            </a:r>
            <a:r>
              <a:rPr lang="en-US">
                <a:solidFill>
                  <a:srgbClr val="4E4E4E"/>
                </a:solidFill>
              </a:rPr>
              <a:t> </a:t>
            </a:r>
            <a:r>
              <a:rPr lang="en-US" err="1">
                <a:solidFill>
                  <a:srgbClr val="4E4E4E"/>
                </a:solidFill>
              </a:rPr>
              <a:t>bộ</a:t>
            </a:r>
            <a:r>
              <a:rPr lang="en-US">
                <a:solidFill>
                  <a:srgbClr val="4E4E4E"/>
                </a:solidFill>
              </a:rPr>
              <a:t> </a:t>
            </a:r>
            <a:r>
              <a:rPr lang="en-US" err="1">
                <a:solidFill>
                  <a:srgbClr val="4E4E4E"/>
                </a:solidFill>
              </a:rPr>
              <a:t>nhớ</a:t>
            </a:r>
            <a:r>
              <a:rPr lang="en-US">
                <a:solidFill>
                  <a:srgbClr val="4E4E4E"/>
                </a:solidFill>
              </a:rPr>
              <a:t> flash </a:t>
            </a:r>
            <a:r>
              <a:rPr lang="en-US" err="1">
                <a:solidFill>
                  <a:srgbClr val="4E4E4E"/>
                </a:solidFill>
              </a:rPr>
              <a:t>để</a:t>
            </a:r>
            <a:r>
              <a:rPr lang="en-US">
                <a:solidFill>
                  <a:srgbClr val="4E4E4E"/>
                </a:solidFill>
              </a:rPr>
              <a:t> </a:t>
            </a:r>
            <a:r>
              <a:rPr lang="en-US" err="1">
                <a:solidFill>
                  <a:srgbClr val="4E4E4E"/>
                </a:solidFill>
              </a:rPr>
              <a:t>phân</a:t>
            </a:r>
            <a:r>
              <a:rPr lang="en-US">
                <a:solidFill>
                  <a:srgbClr val="4E4E4E"/>
                </a:solidFill>
              </a:rPr>
              <a:t> </a:t>
            </a:r>
            <a:r>
              <a:rPr lang="en-US" err="1">
                <a:solidFill>
                  <a:srgbClr val="4E4E4E"/>
                </a:solidFill>
              </a:rPr>
              <a:t>tích</a:t>
            </a:r>
            <a:r>
              <a:rPr lang="en-US">
                <a:solidFill>
                  <a:srgbClr val="4E4E4E"/>
                </a:solidFill>
              </a:rPr>
              <a:t> </a:t>
            </a:r>
            <a:r>
              <a:rPr lang="en-US" err="1">
                <a:solidFill>
                  <a:srgbClr val="4E4E4E"/>
                </a:solidFill>
              </a:rPr>
              <a:t>và</a:t>
            </a:r>
            <a:r>
              <a:rPr lang="en-US">
                <a:solidFill>
                  <a:srgbClr val="4E4E4E"/>
                </a:solidFill>
              </a:rPr>
              <a:t> </a:t>
            </a:r>
            <a:r>
              <a:rPr lang="en-US" err="1">
                <a:solidFill>
                  <a:srgbClr val="4E4E4E"/>
                </a:solidFill>
              </a:rPr>
              <a:t>khai</a:t>
            </a:r>
            <a:r>
              <a:rPr lang="en-US">
                <a:solidFill>
                  <a:srgbClr val="4E4E4E"/>
                </a:solidFill>
              </a:rPr>
              <a:t> </a:t>
            </a:r>
            <a:r>
              <a:rPr lang="en-US" err="1">
                <a:solidFill>
                  <a:srgbClr val="4E4E4E"/>
                </a:solidFill>
              </a:rPr>
              <a:t>thác</a:t>
            </a:r>
            <a:r>
              <a:rPr lang="en-US">
                <a:solidFill>
                  <a:srgbClr val="4E4E4E"/>
                </a:solidFill>
              </a:rPr>
              <a:t> </a:t>
            </a:r>
            <a:r>
              <a:rPr lang="en-US" err="1">
                <a:solidFill>
                  <a:srgbClr val="4E4E4E"/>
                </a:solidFill>
              </a:rPr>
              <a:t>lỗ</a:t>
            </a:r>
            <a:r>
              <a:rPr lang="en-US">
                <a:solidFill>
                  <a:srgbClr val="4E4E4E"/>
                </a:solidFill>
              </a:rPr>
              <a:t> </a:t>
            </a:r>
            <a:r>
              <a:rPr lang="en-US" err="1">
                <a:solidFill>
                  <a:srgbClr val="4E4E4E"/>
                </a:solidFill>
              </a:rPr>
              <a:t>hổng</a:t>
            </a:r>
            <a:r>
              <a:rPr lang="en-US">
                <a:solidFill>
                  <a:srgbClr val="4E4E4E"/>
                </a:solidFill>
              </a:rPr>
              <a:t>.</a:t>
            </a:r>
            <a:endParaRPr lang="en-US"/>
          </a:p>
        </p:txBody>
      </p:sp>
    </p:spTree>
    <p:extLst>
      <p:ext uri="{BB962C8B-B14F-4D97-AF65-F5344CB8AC3E}">
        <p14:creationId xmlns:p14="http://schemas.microsoft.com/office/powerpoint/2010/main" val="3344848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342900" indent="-342900">
              <a:buFont typeface="Arial,Sans-Serif"/>
              <a:buChar char="•"/>
            </a:pPr>
            <a:r>
              <a:rPr lang="en-US" err="1">
                <a:solidFill>
                  <a:schemeClr val="bg2"/>
                </a:solidFill>
              </a:rPr>
              <a:t>Kiểm</a:t>
            </a:r>
            <a:r>
              <a:rPr lang="en-US">
                <a:solidFill>
                  <a:schemeClr val="bg2"/>
                </a:solidFill>
              </a:rPr>
              <a:t> </a:t>
            </a:r>
            <a:r>
              <a:rPr lang="en-US" err="1">
                <a:solidFill>
                  <a:schemeClr val="bg2"/>
                </a:solidFill>
              </a:rPr>
              <a:t>tra</a:t>
            </a:r>
            <a:r>
              <a:rPr lang="en-US">
                <a:solidFill>
                  <a:schemeClr val="bg2"/>
                </a:solidFill>
              </a:rPr>
              <a:t> </a:t>
            </a:r>
            <a:r>
              <a:rPr lang="en-US" err="1">
                <a:solidFill>
                  <a:schemeClr val="bg2"/>
                </a:solidFill>
              </a:rPr>
              <a:t>các</a:t>
            </a:r>
            <a:r>
              <a:rPr lang="en-US">
                <a:solidFill>
                  <a:schemeClr val="bg2"/>
                </a:solidFill>
              </a:rPr>
              <a:t> </a:t>
            </a:r>
            <a:r>
              <a:rPr lang="en-US" err="1">
                <a:solidFill>
                  <a:schemeClr val="bg2"/>
                </a:solidFill>
              </a:rPr>
              <a:t>lỗ</a:t>
            </a:r>
            <a:r>
              <a:rPr lang="en-US">
                <a:solidFill>
                  <a:schemeClr val="bg2"/>
                </a:solidFill>
              </a:rPr>
              <a:t> </a:t>
            </a:r>
            <a:r>
              <a:rPr lang="en-US" err="1">
                <a:solidFill>
                  <a:schemeClr val="bg2"/>
                </a:solidFill>
              </a:rPr>
              <a:t>hổng</a:t>
            </a:r>
            <a:r>
              <a:rPr lang="en-US">
                <a:solidFill>
                  <a:schemeClr val="bg2"/>
                </a:solidFill>
              </a:rPr>
              <a:t> </a:t>
            </a:r>
            <a:r>
              <a:rPr lang="en-US" err="1">
                <a:solidFill>
                  <a:schemeClr val="bg2"/>
                </a:solidFill>
              </a:rPr>
              <a:t>bảo</a:t>
            </a:r>
            <a:r>
              <a:rPr lang="en-US">
                <a:solidFill>
                  <a:schemeClr val="bg2"/>
                </a:solidFill>
              </a:rPr>
              <a:t> </a:t>
            </a:r>
            <a:r>
              <a:rPr lang="en-US" err="1">
                <a:solidFill>
                  <a:schemeClr val="bg2"/>
                </a:solidFill>
              </a:rPr>
              <a:t>mật</a:t>
            </a:r>
            <a:r>
              <a:rPr lang="en-US">
                <a:solidFill>
                  <a:schemeClr val="bg2"/>
                </a:solidFill>
              </a:rPr>
              <a:t> </a:t>
            </a:r>
            <a:r>
              <a:rPr lang="en-US" err="1">
                <a:solidFill>
                  <a:schemeClr val="bg2"/>
                </a:solidFill>
              </a:rPr>
              <a:t>trong</a:t>
            </a:r>
            <a:r>
              <a:rPr lang="en-US">
                <a:solidFill>
                  <a:schemeClr val="bg2"/>
                </a:solidFill>
              </a:rPr>
              <a:t> firmware.</a:t>
            </a:r>
            <a:endParaRPr lang="en-US">
              <a:solidFill>
                <a:srgbClr val="1A36B4"/>
              </a:solidFill>
            </a:endParaRPr>
          </a:p>
          <a:p>
            <a:pPr marL="342900" indent="-342900">
              <a:buFont typeface="Arial,Sans-Serif"/>
              <a:buChar char="•"/>
            </a:pPr>
            <a:r>
              <a:rPr lang="en-US" err="1">
                <a:solidFill>
                  <a:schemeClr val="bg2"/>
                </a:solidFill>
              </a:rPr>
              <a:t>Phân</a:t>
            </a:r>
            <a:r>
              <a:rPr lang="en-US">
                <a:solidFill>
                  <a:schemeClr val="bg2"/>
                </a:solidFill>
              </a:rPr>
              <a:t> </a:t>
            </a:r>
            <a:r>
              <a:rPr lang="en-US" err="1">
                <a:solidFill>
                  <a:schemeClr val="bg2"/>
                </a:solidFill>
              </a:rPr>
              <a:t>tích</a:t>
            </a:r>
            <a:r>
              <a:rPr lang="en-US">
                <a:solidFill>
                  <a:schemeClr val="bg2"/>
                </a:solidFill>
              </a:rPr>
              <a:t> </a:t>
            </a:r>
            <a:r>
              <a:rPr lang="en-US" err="1">
                <a:solidFill>
                  <a:schemeClr val="bg2"/>
                </a:solidFill>
              </a:rPr>
              <a:t>mã</a:t>
            </a:r>
            <a:r>
              <a:rPr lang="en-US">
                <a:solidFill>
                  <a:schemeClr val="bg2"/>
                </a:solidFill>
              </a:rPr>
              <a:t> </a:t>
            </a:r>
            <a:r>
              <a:rPr lang="en-US" err="1">
                <a:solidFill>
                  <a:schemeClr val="bg2"/>
                </a:solidFill>
              </a:rPr>
              <a:t>nguồn</a:t>
            </a:r>
            <a:r>
              <a:rPr lang="en-US">
                <a:solidFill>
                  <a:schemeClr val="bg2"/>
                </a:solidFill>
              </a:rPr>
              <a:t> </a:t>
            </a:r>
            <a:r>
              <a:rPr lang="en-US" err="1">
                <a:solidFill>
                  <a:schemeClr val="bg2"/>
                </a:solidFill>
              </a:rPr>
              <a:t>để</a:t>
            </a:r>
            <a:r>
              <a:rPr lang="en-US">
                <a:solidFill>
                  <a:schemeClr val="bg2"/>
                </a:solidFill>
              </a:rPr>
              <a:t> </a:t>
            </a:r>
            <a:r>
              <a:rPr lang="en-US" err="1">
                <a:solidFill>
                  <a:schemeClr val="bg2"/>
                </a:solidFill>
              </a:rPr>
              <a:t>tìm</a:t>
            </a:r>
            <a:r>
              <a:rPr lang="en-US">
                <a:solidFill>
                  <a:schemeClr val="bg2"/>
                </a:solidFill>
              </a:rPr>
              <a:t> </a:t>
            </a:r>
            <a:r>
              <a:rPr lang="en-US" err="1">
                <a:solidFill>
                  <a:schemeClr val="bg2"/>
                </a:solidFill>
              </a:rPr>
              <a:t>lỗi</a:t>
            </a:r>
            <a:r>
              <a:rPr lang="en-US">
                <a:solidFill>
                  <a:schemeClr val="bg2"/>
                </a:solidFill>
              </a:rPr>
              <a:t> logic </a:t>
            </a:r>
            <a:r>
              <a:rPr lang="en-US" err="1">
                <a:solidFill>
                  <a:schemeClr val="bg2"/>
                </a:solidFill>
              </a:rPr>
              <a:t>và</a:t>
            </a:r>
            <a:r>
              <a:rPr lang="en-US">
                <a:solidFill>
                  <a:schemeClr val="bg2"/>
                </a:solidFill>
              </a:rPr>
              <a:t> </a:t>
            </a:r>
            <a:r>
              <a:rPr lang="en-US" err="1">
                <a:solidFill>
                  <a:schemeClr val="bg2"/>
                </a:solidFill>
              </a:rPr>
              <a:t>lỗ</a:t>
            </a:r>
            <a:r>
              <a:rPr lang="en-US">
                <a:solidFill>
                  <a:schemeClr val="bg2"/>
                </a:solidFill>
              </a:rPr>
              <a:t> </a:t>
            </a:r>
            <a:r>
              <a:rPr lang="en-US" err="1">
                <a:solidFill>
                  <a:schemeClr val="bg2"/>
                </a:solidFill>
              </a:rPr>
              <a:t>hổng</a:t>
            </a:r>
            <a:r>
              <a:rPr lang="en-US">
                <a:solidFill>
                  <a:schemeClr val="bg2"/>
                </a:solidFill>
              </a:rPr>
              <a:t> (</a:t>
            </a:r>
            <a:r>
              <a:rPr lang="en-US" err="1">
                <a:solidFill>
                  <a:schemeClr val="bg2"/>
                </a:solidFill>
              </a:rPr>
              <a:t>hàm</a:t>
            </a:r>
            <a:r>
              <a:rPr lang="en-US">
                <a:solidFill>
                  <a:schemeClr val="bg2"/>
                </a:solidFill>
              </a:rPr>
              <a:t> </a:t>
            </a:r>
            <a:r>
              <a:rPr lang="en-US" err="1">
                <a:solidFill>
                  <a:schemeClr val="bg2"/>
                </a:solidFill>
              </a:rPr>
              <a:t>không</a:t>
            </a:r>
            <a:r>
              <a:rPr lang="en-US">
                <a:solidFill>
                  <a:schemeClr val="bg2"/>
                </a:solidFill>
              </a:rPr>
              <a:t> </a:t>
            </a:r>
            <a:r>
              <a:rPr lang="en-US" err="1">
                <a:solidFill>
                  <a:schemeClr val="bg2"/>
                </a:solidFill>
              </a:rPr>
              <a:t>được</a:t>
            </a:r>
            <a:r>
              <a:rPr lang="en-US">
                <a:solidFill>
                  <a:schemeClr val="bg2"/>
                </a:solidFill>
              </a:rPr>
              <a:t> </a:t>
            </a:r>
            <a:r>
              <a:rPr lang="en-US" err="1">
                <a:solidFill>
                  <a:schemeClr val="bg2"/>
                </a:solidFill>
              </a:rPr>
              <a:t>bảo</a:t>
            </a:r>
            <a:r>
              <a:rPr lang="en-US">
                <a:solidFill>
                  <a:schemeClr val="bg2"/>
                </a:solidFill>
              </a:rPr>
              <a:t> </a:t>
            </a:r>
            <a:r>
              <a:rPr lang="en-US" err="1">
                <a:solidFill>
                  <a:schemeClr val="bg2"/>
                </a:solidFill>
              </a:rPr>
              <a:t>vệ</a:t>
            </a:r>
            <a:r>
              <a:rPr lang="en-US">
                <a:solidFill>
                  <a:schemeClr val="bg2"/>
                </a:solidFill>
              </a:rPr>
              <a:t>, </a:t>
            </a:r>
            <a:r>
              <a:rPr lang="en-US" err="1">
                <a:solidFill>
                  <a:schemeClr val="bg2"/>
                </a:solidFill>
              </a:rPr>
              <a:t>tiết</a:t>
            </a:r>
            <a:r>
              <a:rPr lang="en-US">
                <a:solidFill>
                  <a:schemeClr val="bg2"/>
                </a:solidFill>
              </a:rPr>
              <a:t> </a:t>
            </a:r>
            <a:r>
              <a:rPr lang="en-US" err="1">
                <a:solidFill>
                  <a:schemeClr val="bg2"/>
                </a:solidFill>
              </a:rPr>
              <a:t>lộ</a:t>
            </a:r>
            <a:r>
              <a:rPr lang="en-US">
                <a:solidFill>
                  <a:schemeClr val="bg2"/>
                </a:solidFill>
              </a:rPr>
              <a:t> </a:t>
            </a:r>
            <a:r>
              <a:rPr lang="en-US" err="1">
                <a:solidFill>
                  <a:schemeClr val="bg2"/>
                </a:solidFill>
              </a:rPr>
              <a:t>thông</a:t>
            </a:r>
            <a:r>
              <a:rPr lang="en-US">
                <a:solidFill>
                  <a:schemeClr val="bg2"/>
                </a:solidFill>
              </a:rPr>
              <a:t> tin </a:t>
            </a:r>
            <a:r>
              <a:rPr lang="en-US" err="1">
                <a:solidFill>
                  <a:schemeClr val="bg2"/>
                </a:solidFill>
              </a:rPr>
              <a:t>nhạy</a:t>
            </a:r>
            <a:r>
              <a:rPr lang="en-US">
                <a:solidFill>
                  <a:schemeClr val="bg2"/>
                </a:solidFill>
              </a:rPr>
              <a:t> </a:t>
            </a:r>
            <a:r>
              <a:rPr lang="en-US" err="1">
                <a:solidFill>
                  <a:schemeClr val="bg2"/>
                </a:solidFill>
              </a:rPr>
              <a:t>cảm</a:t>
            </a:r>
            <a:r>
              <a:rPr lang="en-US">
                <a:solidFill>
                  <a:schemeClr val="bg2"/>
                </a:solidFill>
              </a:rPr>
              <a:t>).</a:t>
            </a:r>
            <a:endParaRPr lang="en-US"/>
          </a:p>
          <a:p>
            <a:r>
              <a:rPr lang="en-US" b="1"/>
              <a:t>d. Firmware (</a:t>
            </a:r>
            <a:r>
              <a:rPr lang="en-US" b="1" err="1"/>
              <a:t>Phần</a:t>
            </a:r>
            <a:r>
              <a:rPr lang="en-US" b="1"/>
              <a:t> </a:t>
            </a:r>
            <a:r>
              <a:rPr lang="en-US" b="1" err="1"/>
              <a:t>mềm</a:t>
            </a:r>
            <a:r>
              <a:rPr lang="en-US" b="1"/>
              <a:t> </a:t>
            </a:r>
            <a:r>
              <a:rPr lang="en-US" b="1" err="1"/>
              <a:t>điều</a:t>
            </a:r>
            <a:r>
              <a:rPr lang="en-US" b="1"/>
              <a:t> </a:t>
            </a:r>
            <a:r>
              <a:rPr lang="en-US" b="1" err="1"/>
              <a:t>khiển</a:t>
            </a:r>
            <a:r>
              <a:rPr lang="en-US" b="1"/>
              <a:t> </a:t>
            </a:r>
            <a:r>
              <a:rPr lang="en-US" b="1" err="1"/>
              <a:t>thiết</a:t>
            </a:r>
            <a:r>
              <a:rPr lang="en-US" b="1"/>
              <a:t> </a:t>
            </a:r>
            <a:r>
              <a:rPr lang="en-US" b="1" err="1"/>
              <a:t>bị</a:t>
            </a:r>
            <a:r>
              <a:rPr lang="en-US" b="1"/>
              <a:t>):</a:t>
            </a:r>
            <a:endParaRPr lang="en-US">
              <a:solidFill>
                <a:srgbClr val="444444"/>
              </a:solidFill>
            </a:endParaRPr>
          </a:p>
          <a:p>
            <a:pPr marL="285750" indent="-285750">
              <a:buFont typeface="Arial,Sans-Serif"/>
              <a:buChar char="•"/>
            </a:pPr>
            <a:r>
              <a:rPr lang="en-US">
                <a:solidFill>
                  <a:srgbClr val="4E4E4E"/>
                </a:solidFill>
              </a:rPr>
              <a:t>Mã </a:t>
            </a:r>
            <a:r>
              <a:rPr lang="en-US" err="1">
                <a:solidFill>
                  <a:srgbClr val="4E4E4E"/>
                </a:solidFill>
              </a:rPr>
              <a:t>độc</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lỗ</a:t>
            </a:r>
            <a:r>
              <a:rPr lang="en-US">
                <a:solidFill>
                  <a:srgbClr val="4E4E4E"/>
                </a:solidFill>
              </a:rPr>
              <a:t> </a:t>
            </a:r>
            <a:r>
              <a:rPr lang="en-US" err="1">
                <a:solidFill>
                  <a:srgbClr val="4E4E4E"/>
                </a:solidFill>
              </a:rPr>
              <a:t>hổng</a:t>
            </a:r>
            <a:r>
              <a:rPr lang="en-US">
                <a:solidFill>
                  <a:srgbClr val="4E4E4E"/>
                </a:solidFill>
              </a:rPr>
              <a:t> </a:t>
            </a:r>
            <a:r>
              <a:rPr lang="en-US" err="1">
                <a:solidFill>
                  <a:srgbClr val="4E4E4E"/>
                </a:solidFill>
              </a:rPr>
              <a:t>trong</a:t>
            </a:r>
            <a:r>
              <a:rPr lang="en-US">
                <a:solidFill>
                  <a:srgbClr val="4E4E4E"/>
                </a:solidFill>
              </a:rPr>
              <a:t> firmware </a:t>
            </a:r>
            <a:r>
              <a:rPr lang="en-US" err="1">
                <a:solidFill>
                  <a:srgbClr val="4E4E4E"/>
                </a:solidFill>
              </a:rPr>
              <a:t>có</a:t>
            </a:r>
            <a:r>
              <a:rPr lang="en-US">
                <a:solidFill>
                  <a:srgbClr val="4E4E4E"/>
                </a:solidFill>
              </a:rPr>
              <a:t> </a:t>
            </a:r>
            <a:r>
              <a:rPr lang="en-US" err="1">
                <a:solidFill>
                  <a:srgbClr val="4E4E4E"/>
                </a:solidFill>
              </a:rPr>
              <a:t>thể</a:t>
            </a:r>
            <a:r>
              <a:rPr lang="en-US">
                <a:solidFill>
                  <a:srgbClr val="4E4E4E"/>
                </a:solidFill>
              </a:rPr>
              <a:t> </a:t>
            </a:r>
            <a:r>
              <a:rPr lang="en-US" err="1">
                <a:solidFill>
                  <a:srgbClr val="4E4E4E"/>
                </a:solidFill>
              </a:rPr>
              <a:t>bị</a:t>
            </a:r>
            <a:r>
              <a:rPr lang="en-US">
                <a:solidFill>
                  <a:srgbClr val="4E4E4E"/>
                </a:solidFill>
              </a:rPr>
              <a:t> </a:t>
            </a:r>
            <a:r>
              <a:rPr lang="en-US" err="1">
                <a:solidFill>
                  <a:srgbClr val="4E4E4E"/>
                </a:solidFill>
              </a:rPr>
              <a:t>khai</a:t>
            </a:r>
            <a:r>
              <a:rPr lang="en-US">
                <a:solidFill>
                  <a:srgbClr val="4E4E4E"/>
                </a:solidFill>
              </a:rPr>
              <a:t> </a:t>
            </a:r>
            <a:r>
              <a:rPr lang="en-US" err="1">
                <a:solidFill>
                  <a:srgbClr val="4E4E4E"/>
                </a:solidFill>
              </a:rPr>
              <a:t>thác</a:t>
            </a:r>
            <a:r>
              <a:rPr lang="en-US">
                <a:solidFill>
                  <a:srgbClr val="4E4E4E"/>
                </a:solidFill>
              </a:rPr>
              <a:t> </a:t>
            </a:r>
            <a:r>
              <a:rPr lang="en-US" err="1">
                <a:solidFill>
                  <a:srgbClr val="4E4E4E"/>
                </a:solidFill>
              </a:rPr>
              <a:t>để</a:t>
            </a:r>
            <a:r>
              <a:rPr lang="en-US">
                <a:solidFill>
                  <a:srgbClr val="4E4E4E"/>
                </a:solidFill>
              </a:rPr>
              <a:t> </a:t>
            </a:r>
            <a:r>
              <a:rPr lang="en-US" err="1">
                <a:solidFill>
                  <a:srgbClr val="4E4E4E"/>
                </a:solidFill>
              </a:rPr>
              <a:t>giành</a:t>
            </a:r>
            <a:r>
              <a:rPr lang="en-US">
                <a:solidFill>
                  <a:srgbClr val="4E4E4E"/>
                </a:solidFill>
              </a:rPr>
              <a:t> </a:t>
            </a:r>
            <a:r>
              <a:rPr lang="en-US" err="1">
                <a:solidFill>
                  <a:srgbClr val="4E4E4E"/>
                </a:solidFill>
              </a:rPr>
              <a:t>quyền</a:t>
            </a:r>
            <a:r>
              <a:rPr lang="en-US">
                <a:solidFill>
                  <a:srgbClr val="4E4E4E"/>
                </a:solidFill>
              </a:rPr>
              <a:t> </a:t>
            </a:r>
            <a:r>
              <a:rPr lang="en-US" err="1">
                <a:solidFill>
                  <a:srgbClr val="4E4E4E"/>
                </a:solidFill>
              </a:rPr>
              <a:t>truy</a:t>
            </a:r>
            <a:r>
              <a:rPr lang="en-US">
                <a:solidFill>
                  <a:srgbClr val="4E4E4E"/>
                </a:solidFill>
              </a:rPr>
              <a:t> </a:t>
            </a:r>
            <a:r>
              <a:rPr lang="en-US" err="1">
                <a:solidFill>
                  <a:srgbClr val="4E4E4E"/>
                </a:solidFill>
              </a:rPr>
              <a:t>cập</a:t>
            </a:r>
            <a:r>
              <a:rPr lang="en-US">
                <a:solidFill>
                  <a:srgbClr val="4E4E4E"/>
                </a:solidFill>
              </a:rPr>
              <a:t> root </a:t>
            </a:r>
            <a:r>
              <a:rPr lang="en-US" err="1">
                <a:solidFill>
                  <a:srgbClr val="4E4E4E"/>
                </a:solidFill>
              </a:rPr>
              <a:t>của</a:t>
            </a:r>
            <a:r>
              <a:rPr lang="en-US">
                <a:solidFill>
                  <a:srgbClr val="4E4E4E"/>
                </a:solidFill>
              </a:rPr>
              <a:t> </a:t>
            </a:r>
            <a:r>
              <a:rPr lang="en-US" err="1">
                <a:solidFill>
                  <a:srgbClr val="4E4E4E"/>
                </a:solidFill>
              </a:rPr>
              <a:t>thiết</a:t>
            </a:r>
            <a:r>
              <a:rPr lang="en-US">
                <a:solidFill>
                  <a:srgbClr val="4E4E4E"/>
                </a:solidFill>
              </a:rPr>
              <a:t> </a:t>
            </a:r>
            <a:r>
              <a:rPr lang="en-US" err="1">
                <a:solidFill>
                  <a:srgbClr val="4E4E4E"/>
                </a:solidFill>
              </a:rPr>
              <a:t>bị</a:t>
            </a:r>
            <a:r>
              <a:rPr lang="en-US">
                <a:solidFill>
                  <a:srgbClr val="4E4E4E"/>
                </a:solidFill>
              </a:rPr>
              <a:t>.</a:t>
            </a:r>
            <a:endParaRPr lang="en-US">
              <a:solidFill>
                <a:srgbClr val="444444"/>
              </a:solidFill>
            </a:endParaRPr>
          </a:p>
          <a:p>
            <a:pPr marL="285750" indent="-285750">
              <a:buFont typeface="Arial,Sans-Serif"/>
              <a:buChar char="•"/>
            </a:pPr>
            <a:r>
              <a:rPr lang="en-US">
                <a:solidFill>
                  <a:srgbClr val="4E4E4E"/>
                </a:solidFill>
              </a:rPr>
              <a:t>Firmware </a:t>
            </a:r>
            <a:r>
              <a:rPr lang="en-US" err="1">
                <a:solidFill>
                  <a:srgbClr val="4E4E4E"/>
                </a:solidFill>
              </a:rPr>
              <a:t>không</a:t>
            </a:r>
            <a:r>
              <a:rPr lang="en-US">
                <a:solidFill>
                  <a:srgbClr val="4E4E4E"/>
                </a:solidFill>
              </a:rPr>
              <a:t> </a:t>
            </a:r>
            <a:r>
              <a:rPr lang="en-US" err="1">
                <a:solidFill>
                  <a:srgbClr val="4E4E4E"/>
                </a:solidFill>
              </a:rPr>
              <a:t>được</a:t>
            </a:r>
            <a:r>
              <a:rPr lang="en-US">
                <a:solidFill>
                  <a:srgbClr val="4E4E4E"/>
                </a:solidFill>
              </a:rPr>
              <a:t> </a:t>
            </a:r>
            <a:r>
              <a:rPr lang="en-US" err="1">
                <a:solidFill>
                  <a:srgbClr val="4E4E4E"/>
                </a:solidFill>
              </a:rPr>
              <a:t>mã</a:t>
            </a:r>
            <a:r>
              <a:rPr lang="en-US">
                <a:solidFill>
                  <a:srgbClr val="4E4E4E"/>
                </a:solidFill>
              </a:rPr>
              <a:t> </a:t>
            </a:r>
            <a:r>
              <a:rPr lang="en-US" err="1">
                <a:solidFill>
                  <a:srgbClr val="4E4E4E"/>
                </a:solidFill>
              </a:rPr>
              <a:t>hóa</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không</a:t>
            </a:r>
            <a:r>
              <a:rPr lang="en-US">
                <a:solidFill>
                  <a:srgbClr val="4E4E4E"/>
                </a:solidFill>
              </a:rPr>
              <a:t> </a:t>
            </a:r>
            <a:r>
              <a:rPr lang="en-US" err="1">
                <a:solidFill>
                  <a:srgbClr val="4E4E4E"/>
                </a:solidFill>
              </a:rPr>
              <a:t>có</a:t>
            </a:r>
            <a:r>
              <a:rPr lang="en-US">
                <a:solidFill>
                  <a:srgbClr val="4E4E4E"/>
                </a:solidFill>
              </a:rPr>
              <a:t> </a:t>
            </a:r>
            <a:r>
              <a:rPr lang="en-US" err="1">
                <a:solidFill>
                  <a:srgbClr val="4E4E4E"/>
                </a:solidFill>
              </a:rPr>
              <a:t>tập</a:t>
            </a:r>
            <a:r>
              <a:rPr lang="en-US">
                <a:solidFill>
                  <a:srgbClr val="4E4E4E"/>
                </a:solidFill>
              </a:rPr>
              <a:t> tin </a:t>
            </a:r>
            <a:r>
              <a:rPr lang="en-US" err="1">
                <a:solidFill>
                  <a:srgbClr val="4E4E4E"/>
                </a:solidFill>
              </a:rPr>
              <a:t>xác</a:t>
            </a:r>
            <a:r>
              <a:rPr lang="en-US">
                <a:solidFill>
                  <a:srgbClr val="4E4E4E"/>
                </a:solidFill>
              </a:rPr>
              <a:t> </a:t>
            </a:r>
            <a:r>
              <a:rPr lang="en-US" err="1">
                <a:solidFill>
                  <a:srgbClr val="4E4E4E"/>
                </a:solidFill>
              </a:rPr>
              <a:t>thực</a:t>
            </a:r>
            <a:r>
              <a:rPr lang="en-US">
                <a:solidFill>
                  <a:srgbClr val="4E4E4E"/>
                </a:solidFill>
              </a:rPr>
              <a:t>.</a:t>
            </a:r>
            <a:endParaRPr lang="en-US"/>
          </a:p>
        </p:txBody>
      </p:sp>
    </p:spTree>
    <p:extLst>
      <p:ext uri="{BB962C8B-B14F-4D97-AF65-F5344CB8AC3E}">
        <p14:creationId xmlns:p14="http://schemas.microsoft.com/office/powerpoint/2010/main" val="660405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err="1">
                <a:solidFill>
                  <a:schemeClr val="bg2"/>
                </a:solidFill>
              </a:rPr>
              <a:t>Mạng</a:t>
            </a:r>
            <a:r>
              <a:rPr lang="en-US" b="1">
                <a:solidFill>
                  <a:schemeClr val="bg2"/>
                </a:solidFill>
              </a:rPr>
              <a:t>:</a:t>
            </a:r>
            <a:endParaRPr lang="en-US">
              <a:solidFill>
                <a:srgbClr val="1A36B4"/>
              </a:solidFill>
            </a:endParaRPr>
          </a:p>
          <a:p>
            <a:pPr marL="342900" indent="-342900">
              <a:buFont typeface="Arial,Sans-Serif"/>
              <a:buChar char="•"/>
            </a:pPr>
            <a:r>
              <a:rPr lang="en-US" err="1">
                <a:solidFill>
                  <a:schemeClr val="bg2"/>
                </a:solidFill>
              </a:rPr>
              <a:t>Quét</a:t>
            </a:r>
            <a:r>
              <a:rPr lang="en-US">
                <a:solidFill>
                  <a:schemeClr val="bg2"/>
                </a:solidFill>
              </a:rPr>
              <a:t> </a:t>
            </a:r>
            <a:r>
              <a:rPr lang="en-US" err="1">
                <a:solidFill>
                  <a:schemeClr val="bg2"/>
                </a:solidFill>
              </a:rPr>
              <a:t>tất</a:t>
            </a:r>
            <a:r>
              <a:rPr lang="en-US">
                <a:solidFill>
                  <a:schemeClr val="bg2"/>
                </a:solidFill>
              </a:rPr>
              <a:t> </a:t>
            </a:r>
            <a:r>
              <a:rPr lang="en-US" err="1">
                <a:solidFill>
                  <a:schemeClr val="bg2"/>
                </a:solidFill>
              </a:rPr>
              <a:t>cả</a:t>
            </a:r>
            <a:r>
              <a:rPr lang="en-US">
                <a:solidFill>
                  <a:schemeClr val="bg2"/>
                </a:solidFill>
              </a:rPr>
              <a:t> </a:t>
            </a:r>
            <a:r>
              <a:rPr lang="en-US" err="1">
                <a:solidFill>
                  <a:schemeClr val="bg2"/>
                </a:solidFill>
              </a:rPr>
              <a:t>các</a:t>
            </a:r>
            <a:r>
              <a:rPr lang="en-US">
                <a:solidFill>
                  <a:schemeClr val="bg2"/>
                </a:solidFill>
              </a:rPr>
              <a:t> </a:t>
            </a:r>
            <a:r>
              <a:rPr lang="en-US" err="1">
                <a:solidFill>
                  <a:schemeClr val="bg2"/>
                </a:solidFill>
              </a:rPr>
              <a:t>cổng</a:t>
            </a:r>
            <a:r>
              <a:rPr lang="en-US">
                <a:solidFill>
                  <a:schemeClr val="bg2"/>
                </a:solidFill>
              </a:rPr>
              <a:t> </a:t>
            </a:r>
            <a:r>
              <a:rPr lang="en-US" err="1">
                <a:solidFill>
                  <a:schemeClr val="bg2"/>
                </a:solidFill>
              </a:rPr>
              <a:t>mở</a:t>
            </a:r>
            <a:r>
              <a:rPr lang="en-US">
                <a:solidFill>
                  <a:schemeClr val="bg2"/>
                </a:solidFill>
              </a:rPr>
              <a:t> </a:t>
            </a:r>
            <a:r>
              <a:rPr lang="en-US" err="1">
                <a:solidFill>
                  <a:schemeClr val="bg2"/>
                </a:solidFill>
              </a:rPr>
              <a:t>trên</a:t>
            </a:r>
            <a:r>
              <a:rPr lang="en-US">
                <a:solidFill>
                  <a:schemeClr val="bg2"/>
                </a:solidFill>
              </a:rPr>
              <a:t> </a:t>
            </a:r>
            <a:r>
              <a:rPr lang="en-US" err="1">
                <a:solidFill>
                  <a:schemeClr val="bg2"/>
                </a:solidFill>
              </a:rPr>
              <a:t>thiết</a:t>
            </a:r>
            <a:r>
              <a:rPr lang="en-US">
                <a:solidFill>
                  <a:schemeClr val="bg2"/>
                </a:solidFill>
              </a:rPr>
              <a:t> </a:t>
            </a:r>
            <a:r>
              <a:rPr lang="en-US" err="1">
                <a:solidFill>
                  <a:schemeClr val="bg2"/>
                </a:solidFill>
              </a:rPr>
              <a:t>bị</a:t>
            </a:r>
            <a:r>
              <a:rPr lang="en-US">
                <a:solidFill>
                  <a:schemeClr val="bg2"/>
                </a:solidFill>
              </a:rPr>
              <a:t>.</a:t>
            </a:r>
            <a:endParaRPr lang="en-US">
              <a:solidFill>
                <a:srgbClr val="1A36B4"/>
              </a:solidFill>
            </a:endParaRPr>
          </a:p>
          <a:p>
            <a:pPr marL="342900" indent="-342900">
              <a:buFont typeface="Arial,Sans-Serif"/>
              <a:buChar char="•"/>
            </a:pPr>
            <a:r>
              <a:rPr lang="en-US" err="1">
                <a:solidFill>
                  <a:schemeClr val="bg2"/>
                </a:solidFill>
              </a:rPr>
              <a:t>Thử</a:t>
            </a:r>
            <a:r>
              <a:rPr lang="en-US">
                <a:solidFill>
                  <a:schemeClr val="bg2"/>
                </a:solidFill>
              </a:rPr>
              <a:t> </a:t>
            </a:r>
            <a:r>
              <a:rPr lang="en-US" err="1">
                <a:solidFill>
                  <a:schemeClr val="bg2"/>
                </a:solidFill>
              </a:rPr>
              <a:t>tấn</a:t>
            </a:r>
            <a:r>
              <a:rPr lang="en-US">
                <a:solidFill>
                  <a:schemeClr val="bg2"/>
                </a:solidFill>
              </a:rPr>
              <a:t> </a:t>
            </a:r>
            <a:r>
              <a:rPr lang="en-US" err="1">
                <a:solidFill>
                  <a:schemeClr val="bg2"/>
                </a:solidFill>
              </a:rPr>
              <a:t>công</a:t>
            </a:r>
            <a:r>
              <a:rPr lang="en-US">
                <a:solidFill>
                  <a:schemeClr val="bg2"/>
                </a:solidFill>
              </a:rPr>
              <a:t> MitM </a:t>
            </a:r>
            <a:r>
              <a:rPr lang="en-US" err="1">
                <a:solidFill>
                  <a:schemeClr val="bg2"/>
                </a:solidFill>
              </a:rPr>
              <a:t>và</a:t>
            </a:r>
            <a:r>
              <a:rPr lang="en-US">
                <a:solidFill>
                  <a:schemeClr val="bg2"/>
                </a:solidFill>
              </a:rPr>
              <a:t> </a:t>
            </a:r>
            <a:r>
              <a:rPr lang="en-US" err="1">
                <a:solidFill>
                  <a:schemeClr val="bg2"/>
                </a:solidFill>
              </a:rPr>
              <a:t>kiểm</a:t>
            </a:r>
            <a:r>
              <a:rPr lang="en-US">
                <a:solidFill>
                  <a:schemeClr val="bg2"/>
                </a:solidFill>
              </a:rPr>
              <a:t> </a:t>
            </a:r>
            <a:r>
              <a:rPr lang="en-US" err="1">
                <a:solidFill>
                  <a:schemeClr val="bg2"/>
                </a:solidFill>
              </a:rPr>
              <a:t>tra</a:t>
            </a:r>
            <a:r>
              <a:rPr lang="en-US">
                <a:solidFill>
                  <a:schemeClr val="bg2"/>
                </a:solidFill>
              </a:rPr>
              <a:t> </a:t>
            </a:r>
            <a:r>
              <a:rPr lang="en-US" err="1">
                <a:solidFill>
                  <a:schemeClr val="bg2"/>
                </a:solidFill>
              </a:rPr>
              <a:t>việc</a:t>
            </a:r>
            <a:r>
              <a:rPr lang="en-US">
                <a:solidFill>
                  <a:schemeClr val="bg2"/>
                </a:solidFill>
              </a:rPr>
              <a:t> </a:t>
            </a:r>
            <a:r>
              <a:rPr lang="en-US" err="1">
                <a:solidFill>
                  <a:schemeClr val="bg2"/>
                </a:solidFill>
              </a:rPr>
              <a:t>truyền</a:t>
            </a:r>
            <a:r>
              <a:rPr lang="en-US">
                <a:solidFill>
                  <a:schemeClr val="bg2"/>
                </a:solidFill>
              </a:rPr>
              <a:t> </a:t>
            </a:r>
            <a:r>
              <a:rPr lang="en-US" err="1">
                <a:solidFill>
                  <a:schemeClr val="bg2"/>
                </a:solidFill>
              </a:rPr>
              <a:t>tải</a:t>
            </a:r>
            <a:r>
              <a:rPr lang="en-US">
                <a:solidFill>
                  <a:schemeClr val="bg2"/>
                </a:solidFill>
              </a:rPr>
              <a:t> </a:t>
            </a:r>
            <a:r>
              <a:rPr lang="en-US" err="1">
                <a:solidFill>
                  <a:schemeClr val="bg2"/>
                </a:solidFill>
              </a:rPr>
              <a:t>dữ</a:t>
            </a:r>
            <a:r>
              <a:rPr lang="en-US">
                <a:solidFill>
                  <a:schemeClr val="bg2"/>
                </a:solidFill>
              </a:rPr>
              <a:t> </a:t>
            </a:r>
            <a:r>
              <a:rPr lang="en-US" err="1">
                <a:solidFill>
                  <a:schemeClr val="bg2"/>
                </a:solidFill>
              </a:rPr>
              <a:t>liệu</a:t>
            </a:r>
            <a:r>
              <a:rPr lang="en-US">
                <a:solidFill>
                  <a:schemeClr val="bg2"/>
                </a:solidFill>
              </a:rPr>
              <a:t> </a:t>
            </a:r>
            <a:r>
              <a:rPr lang="en-US" err="1">
                <a:solidFill>
                  <a:schemeClr val="bg2"/>
                </a:solidFill>
              </a:rPr>
              <a:t>có</a:t>
            </a:r>
            <a:r>
              <a:rPr lang="en-US">
                <a:solidFill>
                  <a:schemeClr val="bg2"/>
                </a:solidFill>
              </a:rPr>
              <a:t> </a:t>
            </a:r>
            <a:r>
              <a:rPr lang="en-US" err="1">
                <a:solidFill>
                  <a:schemeClr val="bg2"/>
                </a:solidFill>
              </a:rPr>
              <a:t>được</a:t>
            </a:r>
            <a:r>
              <a:rPr lang="en-US">
                <a:solidFill>
                  <a:schemeClr val="bg2"/>
                </a:solidFill>
              </a:rPr>
              <a:t> </a:t>
            </a:r>
            <a:r>
              <a:rPr lang="en-US" err="1">
                <a:solidFill>
                  <a:schemeClr val="bg2"/>
                </a:solidFill>
              </a:rPr>
              <a:t>mã</a:t>
            </a:r>
            <a:r>
              <a:rPr lang="en-US">
                <a:solidFill>
                  <a:schemeClr val="bg2"/>
                </a:solidFill>
              </a:rPr>
              <a:t> </a:t>
            </a:r>
            <a:r>
              <a:rPr lang="en-US" err="1">
                <a:solidFill>
                  <a:schemeClr val="bg2"/>
                </a:solidFill>
              </a:rPr>
              <a:t>hóa</a:t>
            </a:r>
            <a:r>
              <a:rPr lang="en-US">
                <a:solidFill>
                  <a:schemeClr val="bg2"/>
                </a:solidFill>
              </a:rPr>
              <a:t> </a:t>
            </a:r>
            <a:r>
              <a:rPr lang="en-US" err="1">
                <a:solidFill>
                  <a:schemeClr val="bg2"/>
                </a:solidFill>
              </a:rPr>
              <a:t>không</a:t>
            </a:r>
            <a:r>
              <a:rPr lang="en-US">
                <a:solidFill>
                  <a:schemeClr val="bg2"/>
                </a:solidFill>
              </a:rPr>
              <a:t>.</a:t>
            </a:r>
            <a:endParaRPr lang="en-US">
              <a:solidFill>
                <a:srgbClr val="1A36B4"/>
              </a:solidFill>
            </a:endParaRPr>
          </a:p>
          <a:p>
            <a:pPr marL="342900" indent="-342900">
              <a:buFont typeface="Arial,Sans-Serif"/>
              <a:buChar char="•"/>
            </a:pPr>
            <a:r>
              <a:rPr lang="en-US" err="1">
                <a:solidFill>
                  <a:schemeClr val="bg2"/>
                </a:solidFill>
              </a:rPr>
              <a:t>Giám</a:t>
            </a:r>
            <a:r>
              <a:rPr lang="en-US">
                <a:solidFill>
                  <a:schemeClr val="bg2"/>
                </a:solidFill>
              </a:rPr>
              <a:t> </a:t>
            </a:r>
            <a:r>
              <a:rPr lang="en-US" err="1">
                <a:solidFill>
                  <a:schemeClr val="bg2"/>
                </a:solidFill>
              </a:rPr>
              <a:t>sát</a:t>
            </a:r>
            <a:r>
              <a:rPr lang="en-US">
                <a:solidFill>
                  <a:schemeClr val="bg2"/>
                </a:solidFill>
              </a:rPr>
              <a:t> </a:t>
            </a:r>
            <a:r>
              <a:rPr lang="en-US" err="1">
                <a:solidFill>
                  <a:schemeClr val="bg2"/>
                </a:solidFill>
              </a:rPr>
              <a:t>lưu</a:t>
            </a:r>
            <a:r>
              <a:rPr lang="en-US">
                <a:solidFill>
                  <a:schemeClr val="bg2"/>
                </a:solidFill>
              </a:rPr>
              <a:t> </a:t>
            </a:r>
            <a:r>
              <a:rPr lang="en-US" err="1">
                <a:solidFill>
                  <a:schemeClr val="bg2"/>
                </a:solidFill>
              </a:rPr>
              <a:t>lượng</a:t>
            </a:r>
            <a:r>
              <a:rPr lang="en-US">
                <a:solidFill>
                  <a:schemeClr val="bg2"/>
                </a:solidFill>
              </a:rPr>
              <a:t> </a:t>
            </a:r>
            <a:r>
              <a:rPr lang="en-US" err="1">
                <a:solidFill>
                  <a:schemeClr val="bg2"/>
                </a:solidFill>
              </a:rPr>
              <a:t>mạng</a:t>
            </a:r>
            <a:r>
              <a:rPr lang="en-US">
                <a:solidFill>
                  <a:schemeClr val="bg2"/>
                </a:solidFill>
              </a:rPr>
              <a:t> </a:t>
            </a:r>
            <a:r>
              <a:rPr lang="en-US" err="1">
                <a:solidFill>
                  <a:schemeClr val="bg2"/>
                </a:solidFill>
              </a:rPr>
              <a:t>sử</a:t>
            </a:r>
            <a:r>
              <a:rPr lang="en-US">
                <a:solidFill>
                  <a:schemeClr val="bg2"/>
                </a:solidFill>
              </a:rPr>
              <a:t> </a:t>
            </a:r>
            <a:r>
              <a:rPr lang="en-US" err="1">
                <a:solidFill>
                  <a:schemeClr val="bg2"/>
                </a:solidFill>
              </a:rPr>
              <a:t>dụng</a:t>
            </a:r>
            <a:r>
              <a:rPr lang="en-US">
                <a:solidFill>
                  <a:schemeClr val="bg2"/>
                </a:solidFill>
              </a:rPr>
              <a:t> </a:t>
            </a:r>
            <a:r>
              <a:rPr lang="en-US" err="1">
                <a:solidFill>
                  <a:schemeClr val="bg2"/>
                </a:solidFill>
              </a:rPr>
              <a:t>công</a:t>
            </a:r>
            <a:r>
              <a:rPr lang="en-US">
                <a:solidFill>
                  <a:schemeClr val="bg2"/>
                </a:solidFill>
              </a:rPr>
              <a:t> </a:t>
            </a:r>
            <a:r>
              <a:rPr lang="en-US" err="1">
                <a:solidFill>
                  <a:schemeClr val="bg2"/>
                </a:solidFill>
              </a:rPr>
              <a:t>cụ</a:t>
            </a:r>
            <a:r>
              <a:rPr lang="en-US">
                <a:solidFill>
                  <a:schemeClr val="bg2"/>
                </a:solidFill>
              </a:rPr>
              <a:t> </a:t>
            </a:r>
            <a:r>
              <a:rPr lang="en-US" err="1">
                <a:solidFill>
                  <a:schemeClr val="bg2"/>
                </a:solidFill>
              </a:rPr>
              <a:t>như</a:t>
            </a:r>
            <a:r>
              <a:rPr lang="en-US">
                <a:solidFill>
                  <a:schemeClr val="bg2"/>
                </a:solidFill>
              </a:rPr>
              <a:t> Wireshark.</a:t>
            </a:r>
            <a:endParaRPr lang="en-US">
              <a:solidFill>
                <a:srgbClr val="1A36B4"/>
              </a:solidFill>
            </a:endParaRPr>
          </a:p>
          <a:p>
            <a:pPr marL="0" indent="0">
              <a:buNone/>
            </a:pPr>
            <a:r>
              <a:rPr lang="en-US" b="1">
                <a:solidFill>
                  <a:schemeClr val="bg2"/>
                </a:solidFill>
              </a:rPr>
              <a:t>Giao </a:t>
            </a:r>
            <a:r>
              <a:rPr lang="en-US" b="1" err="1">
                <a:solidFill>
                  <a:schemeClr val="bg2"/>
                </a:solidFill>
              </a:rPr>
              <a:t>tiếp</a:t>
            </a:r>
            <a:r>
              <a:rPr lang="en-US" b="1">
                <a:solidFill>
                  <a:schemeClr val="bg2"/>
                </a:solidFill>
              </a:rPr>
              <a:t> </a:t>
            </a:r>
            <a:r>
              <a:rPr lang="en-US" b="1" err="1">
                <a:solidFill>
                  <a:schemeClr val="bg2"/>
                </a:solidFill>
              </a:rPr>
              <a:t>không</a:t>
            </a:r>
            <a:r>
              <a:rPr lang="en-US" b="1">
                <a:solidFill>
                  <a:schemeClr val="bg2"/>
                </a:solidFill>
              </a:rPr>
              <a:t> </a:t>
            </a:r>
            <a:r>
              <a:rPr lang="en-US" b="1" err="1">
                <a:solidFill>
                  <a:schemeClr val="bg2"/>
                </a:solidFill>
              </a:rPr>
              <a:t>dây</a:t>
            </a:r>
            <a:r>
              <a:rPr lang="en-US" b="1">
                <a:solidFill>
                  <a:schemeClr val="bg2"/>
                </a:solidFill>
              </a:rPr>
              <a:t>:</a:t>
            </a:r>
            <a:endParaRPr lang="en-US">
              <a:solidFill>
                <a:srgbClr val="1A36B4"/>
              </a:solidFill>
            </a:endParaRPr>
          </a:p>
          <a:p>
            <a:pPr marL="342900" indent="-342900">
              <a:buFont typeface="Arial,Sans-Serif"/>
              <a:buChar char="•"/>
            </a:pPr>
            <a:r>
              <a:rPr lang="en-US" err="1">
                <a:solidFill>
                  <a:schemeClr val="bg2"/>
                </a:solidFill>
              </a:rPr>
              <a:t>Thử</a:t>
            </a:r>
            <a:r>
              <a:rPr lang="en-US">
                <a:solidFill>
                  <a:schemeClr val="bg2"/>
                </a:solidFill>
              </a:rPr>
              <a:t> </a:t>
            </a:r>
            <a:r>
              <a:rPr lang="en-US" err="1">
                <a:solidFill>
                  <a:schemeClr val="bg2"/>
                </a:solidFill>
              </a:rPr>
              <a:t>tấn</a:t>
            </a:r>
            <a:r>
              <a:rPr lang="en-US">
                <a:solidFill>
                  <a:schemeClr val="bg2"/>
                </a:solidFill>
              </a:rPr>
              <a:t> </a:t>
            </a:r>
            <a:r>
              <a:rPr lang="en-US" err="1">
                <a:solidFill>
                  <a:schemeClr val="bg2"/>
                </a:solidFill>
              </a:rPr>
              <a:t>công</a:t>
            </a:r>
            <a:r>
              <a:rPr lang="en-US">
                <a:solidFill>
                  <a:schemeClr val="bg2"/>
                </a:solidFill>
              </a:rPr>
              <a:t> </a:t>
            </a:r>
            <a:r>
              <a:rPr lang="en-US" err="1">
                <a:solidFill>
                  <a:schemeClr val="bg2"/>
                </a:solidFill>
              </a:rPr>
              <a:t>vào</a:t>
            </a:r>
            <a:r>
              <a:rPr lang="en-US">
                <a:solidFill>
                  <a:schemeClr val="bg2"/>
                </a:solidFill>
              </a:rPr>
              <a:t> </a:t>
            </a:r>
            <a:r>
              <a:rPr lang="en-US" err="1">
                <a:solidFill>
                  <a:schemeClr val="bg2"/>
                </a:solidFill>
              </a:rPr>
              <a:t>giao</a:t>
            </a:r>
            <a:r>
              <a:rPr lang="en-US">
                <a:solidFill>
                  <a:schemeClr val="bg2"/>
                </a:solidFill>
              </a:rPr>
              <a:t> </a:t>
            </a:r>
            <a:r>
              <a:rPr lang="en-US" err="1">
                <a:solidFill>
                  <a:schemeClr val="bg2"/>
                </a:solidFill>
              </a:rPr>
              <a:t>thức</a:t>
            </a:r>
            <a:r>
              <a:rPr lang="en-US">
                <a:solidFill>
                  <a:schemeClr val="bg2"/>
                </a:solidFill>
              </a:rPr>
              <a:t> </a:t>
            </a:r>
            <a:r>
              <a:rPr lang="en-US" err="1">
                <a:solidFill>
                  <a:schemeClr val="bg2"/>
                </a:solidFill>
              </a:rPr>
              <a:t>không</a:t>
            </a:r>
            <a:r>
              <a:rPr lang="en-US">
                <a:solidFill>
                  <a:schemeClr val="bg2"/>
                </a:solidFill>
              </a:rPr>
              <a:t> </a:t>
            </a:r>
            <a:r>
              <a:rPr lang="en-US" err="1">
                <a:solidFill>
                  <a:schemeClr val="bg2"/>
                </a:solidFill>
              </a:rPr>
              <a:t>dây</a:t>
            </a:r>
            <a:r>
              <a:rPr lang="en-US">
                <a:solidFill>
                  <a:schemeClr val="bg2"/>
                </a:solidFill>
              </a:rPr>
              <a:t>, </a:t>
            </a:r>
            <a:r>
              <a:rPr lang="en-US" err="1">
                <a:solidFill>
                  <a:schemeClr val="bg2"/>
                </a:solidFill>
              </a:rPr>
              <a:t>kiểm</a:t>
            </a:r>
            <a:r>
              <a:rPr lang="en-US">
                <a:solidFill>
                  <a:schemeClr val="bg2"/>
                </a:solidFill>
              </a:rPr>
              <a:t> </a:t>
            </a:r>
            <a:r>
              <a:rPr lang="en-US" err="1">
                <a:solidFill>
                  <a:schemeClr val="bg2"/>
                </a:solidFill>
              </a:rPr>
              <a:t>tra</a:t>
            </a:r>
            <a:r>
              <a:rPr lang="en-US">
                <a:solidFill>
                  <a:schemeClr val="bg2"/>
                </a:solidFill>
              </a:rPr>
              <a:t> </a:t>
            </a:r>
            <a:r>
              <a:rPr lang="en-US" err="1">
                <a:solidFill>
                  <a:schemeClr val="bg2"/>
                </a:solidFill>
              </a:rPr>
              <a:t>tính</a:t>
            </a:r>
            <a:r>
              <a:rPr lang="en-US">
                <a:solidFill>
                  <a:schemeClr val="bg2"/>
                </a:solidFill>
              </a:rPr>
              <a:t> </a:t>
            </a:r>
            <a:r>
              <a:rPr lang="en-US" err="1">
                <a:solidFill>
                  <a:schemeClr val="bg2"/>
                </a:solidFill>
              </a:rPr>
              <a:t>bảo</a:t>
            </a:r>
            <a:r>
              <a:rPr lang="en-US">
                <a:solidFill>
                  <a:schemeClr val="bg2"/>
                </a:solidFill>
              </a:rPr>
              <a:t> </a:t>
            </a:r>
            <a:r>
              <a:rPr lang="en-US" err="1">
                <a:solidFill>
                  <a:schemeClr val="bg2"/>
                </a:solidFill>
              </a:rPr>
              <a:t>mật</a:t>
            </a:r>
            <a:r>
              <a:rPr lang="en-US">
                <a:solidFill>
                  <a:schemeClr val="bg2"/>
                </a:solidFill>
              </a:rPr>
              <a:t> </a:t>
            </a:r>
            <a:r>
              <a:rPr lang="en-US" err="1">
                <a:solidFill>
                  <a:schemeClr val="bg2"/>
                </a:solidFill>
              </a:rPr>
              <a:t>của</a:t>
            </a:r>
            <a:r>
              <a:rPr lang="en-US">
                <a:solidFill>
                  <a:schemeClr val="bg2"/>
                </a:solidFill>
              </a:rPr>
              <a:t> </a:t>
            </a:r>
            <a:r>
              <a:rPr lang="en-US" err="1">
                <a:solidFill>
                  <a:schemeClr val="bg2"/>
                </a:solidFill>
              </a:rPr>
              <a:t>kết</a:t>
            </a:r>
            <a:r>
              <a:rPr lang="en-US">
                <a:solidFill>
                  <a:schemeClr val="bg2"/>
                </a:solidFill>
              </a:rPr>
              <a:t> </a:t>
            </a:r>
            <a:r>
              <a:rPr lang="en-US" err="1">
                <a:solidFill>
                  <a:schemeClr val="bg2"/>
                </a:solidFill>
              </a:rPr>
              <a:t>nối</a:t>
            </a:r>
            <a:r>
              <a:rPr lang="en-US">
                <a:solidFill>
                  <a:schemeClr val="bg2"/>
                </a:solidFill>
              </a:rPr>
              <a:t> Wi-Fi, Bluetooth, </a:t>
            </a:r>
            <a:r>
              <a:rPr lang="en-US" err="1">
                <a:solidFill>
                  <a:schemeClr val="bg2"/>
                </a:solidFill>
              </a:rPr>
              <a:t>hoặc</a:t>
            </a:r>
            <a:r>
              <a:rPr lang="en-US">
                <a:solidFill>
                  <a:schemeClr val="bg2"/>
                </a:solidFill>
              </a:rPr>
              <a:t> Zigbee.</a:t>
            </a:r>
            <a:endParaRPr lang="en-US"/>
          </a:p>
          <a:p>
            <a:pPr indent="0">
              <a:buNone/>
            </a:pPr>
            <a:r>
              <a:rPr lang="en-US" b="1"/>
              <a:t>b. Network (</a:t>
            </a:r>
            <a:r>
              <a:rPr lang="en-US" b="1" err="1"/>
              <a:t>Mạng</a:t>
            </a:r>
            <a:r>
              <a:rPr lang="en-US" b="1"/>
              <a:t>):</a:t>
            </a:r>
            <a:endParaRPr lang="en-US">
              <a:solidFill>
                <a:srgbClr val="444444"/>
              </a:solidFill>
            </a:endParaRPr>
          </a:p>
          <a:p>
            <a:pPr marL="285750" indent="-285750">
              <a:buFont typeface="Arial,Sans-Serif"/>
              <a:buChar char="•"/>
            </a:pPr>
            <a:r>
              <a:rPr lang="en-US" b="1"/>
              <a:t>Open ports</a:t>
            </a:r>
            <a:r>
              <a:rPr lang="en-US">
                <a:solidFill>
                  <a:srgbClr val="4E4E4E"/>
                </a:solidFill>
              </a:rPr>
              <a:t>: </a:t>
            </a:r>
            <a:r>
              <a:rPr lang="en-US" err="1">
                <a:solidFill>
                  <a:srgbClr val="4E4E4E"/>
                </a:solidFill>
              </a:rPr>
              <a:t>Kẻ</a:t>
            </a:r>
            <a:r>
              <a:rPr lang="en-US">
                <a:solidFill>
                  <a:srgbClr val="4E4E4E"/>
                </a:solidFill>
              </a:rPr>
              <a:t> </a:t>
            </a:r>
            <a:r>
              <a:rPr lang="en-US" err="1">
                <a:solidFill>
                  <a:srgbClr val="4E4E4E"/>
                </a:solidFill>
              </a:rPr>
              <a:t>tấn</a:t>
            </a:r>
            <a:r>
              <a:rPr lang="en-US">
                <a:solidFill>
                  <a:srgbClr val="4E4E4E"/>
                </a:solidFill>
              </a:rPr>
              <a:t> </a:t>
            </a:r>
            <a:r>
              <a:rPr lang="en-US" err="1">
                <a:solidFill>
                  <a:srgbClr val="4E4E4E"/>
                </a:solidFill>
              </a:rPr>
              <a:t>công</a:t>
            </a:r>
            <a:r>
              <a:rPr lang="en-US">
                <a:solidFill>
                  <a:srgbClr val="4E4E4E"/>
                </a:solidFill>
              </a:rPr>
              <a:t> </a:t>
            </a:r>
            <a:r>
              <a:rPr lang="en-US" err="1">
                <a:solidFill>
                  <a:srgbClr val="4E4E4E"/>
                </a:solidFill>
              </a:rPr>
              <a:t>có</a:t>
            </a:r>
            <a:r>
              <a:rPr lang="en-US">
                <a:solidFill>
                  <a:srgbClr val="4E4E4E"/>
                </a:solidFill>
              </a:rPr>
              <a:t> </a:t>
            </a:r>
            <a:r>
              <a:rPr lang="en-US" err="1">
                <a:solidFill>
                  <a:srgbClr val="4E4E4E"/>
                </a:solidFill>
              </a:rPr>
              <a:t>thể</a:t>
            </a:r>
            <a:r>
              <a:rPr lang="en-US">
                <a:solidFill>
                  <a:srgbClr val="4E4E4E"/>
                </a:solidFill>
              </a:rPr>
              <a:t> </a:t>
            </a:r>
            <a:r>
              <a:rPr lang="en-US" err="1">
                <a:solidFill>
                  <a:srgbClr val="4E4E4E"/>
                </a:solidFill>
              </a:rPr>
              <a:t>quét</a:t>
            </a:r>
            <a:r>
              <a:rPr lang="en-US">
                <a:solidFill>
                  <a:srgbClr val="4E4E4E"/>
                </a:solidFill>
              </a:rPr>
              <a:t> </a:t>
            </a:r>
            <a:r>
              <a:rPr lang="en-US" err="1">
                <a:solidFill>
                  <a:srgbClr val="4E4E4E"/>
                </a:solidFill>
              </a:rPr>
              <a:t>các</a:t>
            </a:r>
            <a:r>
              <a:rPr lang="en-US">
                <a:solidFill>
                  <a:srgbClr val="4E4E4E"/>
                </a:solidFill>
              </a:rPr>
              <a:t> </a:t>
            </a:r>
            <a:r>
              <a:rPr lang="en-US" err="1">
                <a:solidFill>
                  <a:srgbClr val="4E4E4E"/>
                </a:solidFill>
              </a:rPr>
              <a:t>cổng</a:t>
            </a:r>
            <a:r>
              <a:rPr lang="en-US">
                <a:solidFill>
                  <a:srgbClr val="4E4E4E"/>
                </a:solidFill>
              </a:rPr>
              <a:t> </a:t>
            </a:r>
            <a:r>
              <a:rPr lang="en-US" err="1">
                <a:solidFill>
                  <a:srgbClr val="4E4E4E"/>
                </a:solidFill>
              </a:rPr>
              <a:t>mở</a:t>
            </a:r>
            <a:r>
              <a:rPr lang="en-US">
                <a:solidFill>
                  <a:srgbClr val="4E4E4E"/>
                </a:solidFill>
              </a:rPr>
              <a:t> </a:t>
            </a:r>
            <a:r>
              <a:rPr lang="en-US" err="1">
                <a:solidFill>
                  <a:srgbClr val="4E4E4E"/>
                </a:solidFill>
              </a:rPr>
              <a:t>trên</a:t>
            </a:r>
            <a:r>
              <a:rPr lang="en-US">
                <a:solidFill>
                  <a:srgbClr val="4E4E4E"/>
                </a:solidFill>
              </a:rPr>
              <a:t> </a:t>
            </a:r>
            <a:r>
              <a:rPr lang="en-US" err="1">
                <a:solidFill>
                  <a:srgbClr val="4E4E4E"/>
                </a:solidFill>
              </a:rPr>
              <a:t>giao</a:t>
            </a:r>
            <a:r>
              <a:rPr lang="en-US">
                <a:solidFill>
                  <a:srgbClr val="4E4E4E"/>
                </a:solidFill>
              </a:rPr>
              <a:t> </a:t>
            </a:r>
            <a:r>
              <a:rPr lang="en-US" err="1">
                <a:solidFill>
                  <a:srgbClr val="4E4E4E"/>
                </a:solidFill>
              </a:rPr>
              <a:t>diện</a:t>
            </a:r>
            <a:r>
              <a:rPr lang="en-US">
                <a:solidFill>
                  <a:srgbClr val="4E4E4E"/>
                </a:solidFill>
              </a:rPr>
              <a:t> </a:t>
            </a:r>
            <a:r>
              <a:rPr lang="en-US" err="1">
                <a:solidFill>
                  <a:srgbClr val="4E4E4E"/>
                </a:solidFill>
              </a:rPr>
              <a:t>mạng</a:t>
            </a:r>
            <a:r>
              <a:rPr lang="en-US">
                <a:solidFill>
                  <a:srgbClr val="4E4E4E"/>
                </a:solidFill>
              </a:rPr>
              <a:t> </a:t>
            </a:r>
            <a:r>
              <a:rPr lang="en-US" err="1">
                <a:solidFill>
                  <a:srgbClr val="4E4E4E"/>
                </a:solidFill>
              </a:rPr>
              <a:t>của</a:t>
            </a:r>
            <a:r>
              <a:rPr lang="en-US">
                <a:solidFill>
                  <a:srgbClr val="4E4E4E"/>
                </a:solidFill>
              </a:rPr>
              <a:t> </a:t>
            </a:r>
            <a:r>
              <a:rPr lang="en-US" err="1">
                <a:solidFill>
                  <a:srgbClr val="4E4E4E"/>
                </a:solidFill>
              </a:rPr>
              <a:t>thiết</a:t>
            </a:r>
            <a:r>
              <a:rPr lang="en-US">
                <a:solidFill>
                  <a:srgbClr val="4E4E4E"/>
                </a:solidFill>
              </a:rPr>
              <a:t> </a:t>
            </a:r>
            <a:r>
              <a:rPr lang="en-US" err="1">
                <a:solidFill>
                  <a:srgbClr val="4E4E4E"/>
                </a:solidFill>
              </a:rPr>
              <a:t>bị</a:t>
            </a:r>
            <a:r>
              <a:rPr lang="en-US">
                <a:solidFill>
                  <a:srgbClr val="4E4E4E"/>
                </a:solidFill>
              </a:rPr>
              <a:t> IoT </a:t>
            </a:r>
            <a:r>
              <a:rPr lang="en-US" err="1">
                <a:solidFill>
                  <a:srgbClr val="4E4E4E"/>
                </a:solidFill>
              </a:rPr>
              <a:t>và</a:t>
            </a:r>
            <a:r>
              <a:rPr lang="en-US">
                <a:solidFill>
                  <a:srgbClr val="4E4E4E"/>
                </a:solidFill>
              </a:rPr>
              <a:t> </a:t>
            </a:r>
            <a:r>
              <a:rPr lang="en-US" err="1">
                <a:solidFill>
                  <a:srgbClr val="4E4E4E"/>
                </a:solidFill>
              </a:rPr>
              <a:t>khai</a:t>
            </a:r>
            <a:r>
              <a:rPr lang="en-US">
                <a:solidFill>
                  <a:srgbClr val="4E4E4E"/>
                </a:solidFill>
              </a:rPr>
              <a:t> </a:t>
            </a:r>
            <a:r>
              <a:rPr lang="en-US" err="1">
                <a:solidFill>
                  <a:srgbClr val="4E4E4E"/>
                </a:solidFill>
              </a:rPr>
              <a:t>thác</a:t>
            </a:r>
            <a:r>
              <a:rPr lang="en-US">
                <a:solidFill>
                  <a:srgbClr val="4E4E4E"/>
                </a:solidFill>
              </a:rPr>
              <a:t> </a:t>
            </a:r>
            <a:r>
              <a:rPr lang="en-US" err="1">
                <a:solidFill>
                  <a:srgbClr val="4E4E4E"/>
                </a:solidFill>
              </a:rPr>
              <a:t>chúng</a:t>
            </a:r>
            <a:r>
              <a:rPr lang="en-US">
                <a:solidFill>
                  <a:srgbClr val="4E4E4E"/>
                </a:solidFill>
              </a:rPr>
              <a:t>.</a:t>
            </a:r>
            <a:endParaRPr lang="en-US">
              <a:solidFill>
                <a:srgbClr val="444444"/>
              </a:solidFill>
            </a:endParaRPr>
          </a:p>
          <a:p>
            <a:pPr marL="285750" indent="-285750">
              <a:buFont typeface="Arial,Sans-Serif"/>
              <a:buChar char="•"/>
            </a:pPr>
            <a:r>
              <a:rPr lang="en-US" b="1"/>
              <a:t>Man-in-the-Middle (MitM)</a:t>
            </a:r>
            <a:r>
              <a:rPr lang="en-US">
                <a:solidFill>
                  <a:srgbClr val="4E4E4E"/>
                </a:solidFill>
              </a:rPr>
              <a:t>: </a:t>
            </a:r>
            <a:r>
              <a:rPr lang="en-US" err="1">
                <a:solidFill>
                  <a:srgbClr val="4E4E4E"/>
                </a:solidFill>
              </a:rPr>
              <a:t>Ngăn</a:t>
            </a:r>
            <a:r>
              <a:rPr lang="en-US">
                <a:solidFill>
                  <a:srgbClr val="4E4E4E"/>
                </a:solidFill>
              </a:rPr>
              <a:t> </a:t>
            </a:r>
            <a:r>
              <a:rPr lang="en-US" err="1">
                <a:solidFill>
                  <a:srgbClr val="4E4E4E"/>
                </a:solidFill>
              </a:rPr>
              <a:t>chặn</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chỉnh</a:t>
            </a:r>
            <a:r>
              <a:rPr lang="en-US">
                <a:solidFill>
                  <a:srgbClr val="4E4E4E"/>
                </a:solidFill>
              </a:rPr>
              <a:t> </a:t>
            </a:r>
            <a:r>
              <a:rPr lang="en-US" err="1">
                <a:solidFill>
                  <a:srgbClr val="4E4E4E"/>
                </a:solidFill>
              </a:rPr>
              <a:t>sửa</a:t>
            </a:r>
            <a:r>
              <a:rPr lang="en-US">
                <a:solidFill>
                  <a:srgbClr val="4E4E4E"/>
                </a:solidFill>
              </a:rPr>
              <a:t> </a:t>
            </a:r>
            <a:r>
              <a:rPr lang="en-US" err="1">
                <a:solidFill>
                  <a:srgbClr val="4E4E4E"/>
                </a:solidFill>
              </a:rPr>
              <a:t>dữ</a:t>
            </a:r>
            <a:r>
              <a:rPr lang="en-US">
                <a:solidFill>
                  <a:srgbClr val="4E4E4E"/>
                </a:solidFill>
              </a:rPr>
              <a:t> </a:t>
            </a:r>
            <a:r>
              <a:rPr lang="en-US" err="1">
                <a:solidFill>
                  <a:srgbClr val="4E4E4E"/>
                </a:solidFill>
              </a:rPr>
              <a:t>liệu</a:t>
            </a:r>
            <a:r>
              <a:rPr lang="en-US">
                <a:solidFill>
                  <a:srgbClr val="4E4E4E"/>
                </a:solidFill>
              </a:rPr>
              <a:t> </a:t>
            </a:r>
            <a:r>
              <a:rPr lang="en-US" err="1">
                <a:solidFill>
                  <a:srgbClr val="4E4E4E"/>
                </a:solidFill>
              </a:rPr>
              <a:t>truyền</a:t>
            </a:r>
            <a:r>
              <a:rPr lang="en-US">
                <a:solidFill>
                  <a:srgbClr val="4E4E4E"/>
                </a:solidFill>
              </a:rPr>
              <a:t> </a:t>
            </a:r>
            <a:r>
              <a:rPr lang="en-US" err="1">
                <a:solidFill>
                  <a:srgbClr val="4E4E4E"/>
                </a:solidFill>
              </a:rPr>
              <a:t>tải</a:t>
            </a:r>
            <a:r>
              <a:rPr lang="en-US">
                <a:solidFill>
                  <a:srgbClr val="4E4E4E"/>
                </a:solidFill>
              </a:rPr>
              <a:t> </a:t>
            </a:r>
            <a:r>
              <a:rPr lang="en-US" err="1">
                <a:solidFill>
                  <a:srgbClr val="4E4E4E"/>
                </a:solidFill>
              </a:rPr>
              <a:t>giữa</a:t>
            </a:r>
            <a:r>
              <a:rPr lang="en-US">
                <a:solidFill>
                  <a:srgbClr val="4E4E4E"/>
                </a:solidFill>
              </a:rPr>
              <a:t> </a:t>
            </a:r>
            <a:r>
              <a:rPr lang="en-US" err="1">
                <a:solidFill>
                  <a:srgbClr val="4E4E4E"/>
                </a:solidFill>
              </a:rPr>
              <a:t>thiết</a:t>
            </a:r>
            <a:r>
              <a:rPr lang="en-US">
                <a:solidFill>
                  <a:srgbClr val="4E4E4E"/>
                </a:solidFill>
              </a:rPr>
              <a:t> </a:t>
            </a:r>
            <a:r>
              <a:rPr lang="en-US" err="1">
                <a:solidFill>
                  <a:srgbClr val="4E4E4E"/>
                </a:solidFill>
              </a:rPr>
              <a:t>bị</a:t>
            </a:r>
            <a:r>
              <a:rPr lang="en-US">
                <a:solidFill>
                  <a:srgbClr val="4E4E4E"/>
                </a:solidFill>
              </a:rPr>
              <a:t> </a:t>
            </a:r>
            <a:r>
              <a:rPr lang="en-US" err="1">
                <a:solidFill>
                  <a:srgbClr val="4E4E4E"/>
                </a:solidFill>
              </a:rPr>
              <a:t>và</a:t>
            </a:r>
            <a:r>
              <a:rPr lang="en-US">
                <a:solidFill>
                  <a:srgbClr val="4E4E4E"/>
                </a:solidFill>
              </a:rPr>
              <a:t> server.</a:t>
            </a:r>
            <a:endParaRPr lang="en-US">
              <a:solidFill>
                <a:srgbClr val="444444"/>
              </a:solidFill>
            </a:endParaRPr>
          </a:p>
          <a:p>
            <a:pPr marL="285750" indent="-285750">
              <a:buFont typeface="Arial,Sans-Serif"/>
              <a:buChar char="•"/>
            </a:pPr>
            <a:r>
              <a:rPr lang="en-US" b="1"/>
              <a:t>Protocol Exploitation</a:t>
            </a:r>
            <a:r>
              <a:rPr lang="en-US">
                <a:solidFill>
                  <a:srgbClr val="4E4E4E"/>
                </a:solidFill>
              </a:rPr>
              <a:t>: </a:t>
            </a:r>
            <a:r>
              <a:rPr lang="en-US" err="1">
                <a:solidFill>
                  <a:srgbClr val="4E4E4E"/>
                </a:solidFill>
              </a:rPr>
              <a:t>Tấn</a:t>
            </a:r>
            <a:r>
              <a:rPr lang="en-US">
                <a:solidFill>
                  <a:srgbClr val="4E4E4E"/>
                </a:solidFill>
              </a:rPr>
              <a:t> </a:t>
            </a:r>
            <a:r>
              <a:rPr lang="en-US" err="1">
                <a:solidFill>
                  <a:srgbClr val="4E4E4E"/>
                </a:solidFill>
              </a:rPr>
              <a:t>công</a:t>
            </a:r>
            <a:r>
              <a:rPr lang="en-US">
                <a:solidFill>
                  <a:srgbClr val="4E4E4E"/>
                </a:solidFill>
              </a:rPr>
              <a:t> </a:t>
            </a:r>
            <a:r>
              <a:rPr lang="en-US" err="1">
                <a:solidFill>
                  <a:srgbClr val="4E4E4E"/>
                </a:solidFill>
              </a:rPr>
              <a:t>vào</a:t>
            </a:r>
            <a:r>
              <a:rPr lang="en-US">
                <a:solidFill>
                  <a:srgbClr val="4E4E4E"/>
                </a:solidFill>
              </a:rPr>
              <a:t> </a:t>
            </a:r>
            <a:r>
              <a:rPr lang="en-US" err="1">
                <a:solidFill>
                  <a:srgbClr val="4E4E4E"/>
                </a:solidFill>
              </a:rPr>
              <a:t>các</a:t>
            </a:r>
            <a:r>
              <a:rPr lang="en-US">
                <a:solidFill>
                  <a:srgbClr val="4E4E4E"/>
                </a:solidFill>
              </a:rPr>
              <a:t> </a:t>
            </a:r>
            <a:r>
              <a:rPr lang="en-US" err="1">
                <a:solidFill>
                  <a:srgbClr val="4E4E4E"/>
                </a:solidFill>
              </a:rPr>
              <a:t>giao</a:t>
            </a:r>
            <a:r>
              <a:rPr lang="en-US">
                <a:solidFill>
                  <a:srgbClr val="4E4E4E"/>
                </a:solidFill>
              </a:rPr>
              <a:t> </a:t>
            </a:r>
            <a:r>
              <a:rPr lang="en-US" err="1">
                <a:solidFill>
                  <a:srgbClr val="4E4E4E"/>
                </a:solidFill>
              </a:rPr>
              <a:t>thức</a:t>
            </a:r>
            <a:r>
              <a:rPr lang="en-US">
                <a:solidFill>
                  <a:srgbClr val="4E4E4E"/>
                </a:solidFill>
              </a:rPr>
              <a:t> </a:t>
            </a:r>
            <a:r>
              <a:rPr lang="en-US" err="1">
                <a:solidFill>
                  <a:srgbClr val="4E4E4E"/>
                </a:solidFill>
              </a:rPr>
              <a:t>không</a:t>
            </a:r>
            <a:r>
              <a:rPr lang="en-US">
                <a:solidFill>
                  <a:srgbClr val="4E4E4E"/>
                </a:solidFill>
              </a:rPr>
              <a:t> an </a:t>
            </a:r>
            <a:r>
              <a:rPr lang="en-US" err="1">
                <a:solidFill>
                  <a:srgbClr val="4E4E4E"/>
                </a:solidFill>
              </a:rPr>
              <a:t>toàn</a:t>
            </a:r>
            <a:r>
              <a:rPr lang="en-US">
                <a:solidFill>
                  <a:srgbClr val="4E4E4E"/>
                </a:solidFill>
              </a:rPr>
              <a:t> (</a:t>
            </a:r>
            <a:r>
              <a:rPr lang="en-US" err="1">
                <a:solidFill>
                  <a:srgbClr val="4E4E4E"/>
                </a:solidFill>
              </a:rPr>
              <a:t>ví</a:t>
            </a:r>
            <a:r>
              <a:rPr lang="en-US">
                <a:solidFill>
                  <a:srgbClr val="4E4E4E"/>
                </a:solidFill>
              </a:rPr>
              <a:t> </a:t>
            </a:r>
            <a:r>
              <a:rPr lang="en-US" err="1">
                <a:solidFill>
                  <a:srgbClr val="4E4E4E"/>
                </a:solidFill>
              </a:rPr>
              <a:t>dụ</a:t>
            </a:r>
            <a:r>
              <a:rPr lang="en-US">
                <a:solidFill>
                  <a:srgbClr val="4E4E4E"/>
                </a:solidFill>
              </a:rPr>
              <a:t>: HTTP </a:t>
            </a:r>
            <a:r>
              <a:rPr lang="en-US" err="1">
                <a:solidFill>
                  <a:srgbClr val="4E4E4E"/>
                </a:solidFill>
              </a:rPr>
              <a:t>thay</a:t>
            </a:r>
            <a:r>
              <a:rPr lang="en-US">
                <a:solidFill>
                  <a:srgbClr val="4E4E4E"/>
                </a:solidFill>
              </a:rPr>
              <a:t> </a:t>
            </a:r>
            <a:r>
              <a:rPr lang="en-US" err="1">
                <a:solidFill>
                  <a:srgbClr val="4E4E4E"/>
                </a:solidFill>
              </a:rPr>
              <a:t>vì</a:t>
            </a:r>
            <a:r>
              <a:rPr lang="en-US">
                <a:solidFill>
                  <a:srgbClr val="4E4E4E"/>
                </a:solidFill>
              </a:rPr>
              <a:t> HTTPS).</a:t>
            </a:r>
            <a:endParaRPr lang="en-US">
              <a:solidFill>
                <a:srgbClr val="444444"/>
              </a:solidFill>
            </a:endParaRPr>
          </a:p>
          <a:p>
            <a:pPr indent="0">
              <a:buNone/>
            </a:pPr>
            <a:r>
              <a:rPr lang="en-US" b="1"/>
              <a:t>c. Wireless Communications (Giao </a:t>
            </a:r>
            <a:r>
              <a:rPr lang="en-US" b="1" err="1"/>
              <a:t>tiếp</a:t>
            </a:r>
            <a:r>
              <a:rPr lang="en-US" b="1"/>
              <a:t> </a:t>
            </a:r>
            <a:r>
              <a:rPr lang="en-US" b="1" err="1"/>
              <a:t>không</a:t>
            </a:r>
            <a:r>
              <a:rPr lang="en-US" b="1"/>
              <a:t> </a:t>
            </a:r>
            <a:r>
              <a:rPr lang="en-US" b="1" err="1"/>
              <a:t>dây</a:t>
            </a:r>
            <a:r>
              <a:rPr lang="en-US" b="1"/>
              <a:t>):</a:t>
            </a:r>
            <a:endParaRPr lang="en-US">
              <a:solidFill>
                <a:srgbClr val="444444"/>
              </a:solidFill>
            </a:endParaRPr>
          </a:p>
          <a:p>
            <a:pPr marL="285750" indent="-285750">
              <a:buFont typeface="Arial,Sans-Serif"/>
              <a:buChar char="•"/>
            </a:pPr>
            <a:r>
              <a:rPr lang="en-US" err="1">
                <a:solidFill>
                  <a:srgbClr val="4E4E4E"/>
                </a:solidFill>
              </a:rPr>
              <a:t>Tấn</a:t>
            </a:r>
            <a:r>
              <a:rPr lang="en-US">
                <a:solidFill>
                  <a:srgbClr val="4E4E4E"/>
                </a:solidFill>
              </a:rPr>
              <a:t> </a:t>
            </a:r>
            <a:r>
              <a:rPr lang="en-US" err="1">
                <a:solidFill>
                  <a:srgbClr val="4E4E4E"/>
                </a:solidFill>
              </a:rPr>
              <a:t>công</a:t>
            </a:r>
            <a:r>
              <a:rPr lang="en-US">
                <a:solidFill>
                  <a:srgbClr val="4E4E4E"/>
                </a:solidFill>
              </a:rPr>
              <a:t> </a:t>
            </a:r>
            <a:r>
              <a:rPr lang="en-US" err="1">
                <a:solidFill>
                  <a:srgbClr val="4E4E4E"/>
                </a:solidFill>
              </a:rPr>
              <a:t>vào</a:t>
            </a:r>
            <a:r>
              <a:rPr lang="en-US">
                <a:solidFill>
                  <a:srgbClr val="4E4E4E"/>
                </a:solidFill>
              </a:rPr>
              <a:t> </a:t>
            </a:r>
            <a:r>
              <a:rPr lang="en-US" err="1">
                <a:solidFill>
                  <a:srgbClr val="4E4E4E"/>
                </a:solidFill>
              </a:rPr>
              <a:t>các</a:t>
            </a:r>
            <a:r>
              <a:rPr lang="en-US">
                <a:solidFill>
                  <a:srgbClr val="4E4E4E"/>
                </a:solidFill>
              </a:rPr>
              <a:t> </a:t>
            </a:r>
            <a:r>
              <a:rPr lang="en-US" err="1">
                <a:solidFill>
                  <a:srgbClr val="4E4E4E"/>
                </a:solidFill>
              </a:rPr>
              <a:t>giao</a:t>
            </a:r>
            <a:r>
              <a:rPr lang="en-US">
                <a:solidFill>
                  <a:srgbClr val="4E4E4E"/>
                </a:solidFill>
              </a:rPr>
              <a:t> </a:t>
            </a:r>
            <a:r>
              <a:rPr lang="en-US" err="1">
                <a:solidFill>
                  <a:srgbClr val="4E4E4E"/>
                </a:solidFill>
              </a:rPr>
              <a:t>thức</a:t>
            </a:r>
            <a:r>
              <a:rPr lang="en-US">
                <a:solidFill>
                  <a:srgbClr val="4E4E4E"/>
                </a:solidFill>
              </a:rPr>
              <a:t> </a:t>
            </a:r>
            <a:r>
              <a:rPr lang="en-US" err="1">
                <a:solidFill>
                  <a:srgbClr val="4E4E4E"/>
                </a:solidFill>
              </a:rPr>
              <a:t>như</a:t>
            </a:r>
            <a:r>
              <a:rPr lang="en-US">
                <a:solidFill>
                  <a:srgbClr val="4E4E4E"/>
                </a:solidFill>
              </a:rPr>
              <a:t> Bluetooth, Wi-Fi, Zigbee.</a:t>
            </a:r>
            <a:endParaRPr lang="en-US">
              <a:solidFill>
                <a:srgbClr val="444444"/>
              </a:solidFill>
            </a:endParaRPr>
          </a:p>
          <a:p>
            <a:pPr marL="285750" indent="-285750">
              <a:buFont typeface="Arial,Sans-Serif"/>
              <a:buChar char="•"/>
            </a:pPr>
            <a:r>
              <a:rPr lang="en-US" err="1">
                <a:solidFill>
                  <a:srgbClr val="4E4E4E"/>
                </a:solidFill>
              </a:rPr>
              <a:t>Kẻ</a:t>
            </a:r>
            <a:r>
              <a:rPr lang="en-US">
                <a:solidFill>
                  <a:srgbClr val="4E4E4E"/>
                </a:solidFill>
              </a:rPr>
              <a:t> </a:t>
            </a:r>
            <a:r>
              <a:rPr lang="en-US" err="1">
                <a:solidFill>
                  <a:srgbClr val="4E4E4E"/>
                </a:solidFill>
              </a:rPr>
              <a:t>xấu</a:t>
            </a:r>
            <a:r>
              <a:rPr lang="en-US">
                <a:solidFill>
                  <a:srgbClr val="4E4E4E"/>
                </a:solidFill>
              </a:rPr>
              <a:t> </a:t>
            </a:r>
            <a:r>
              <a:rPr lang="en-US" err="1">
                <a:solidFill>
                  <a:srgbClr val="4E4E4E"/>
                </a:solidFill>
              </a:rPr>
              <a:t>nghe</a:t>
            </a:r>
            <a:r>
              <a:rPr lang="en-US">
                <a:solidFill>
                  <a:srgbClr val="4E4E4E"/>
                </a:solidFill>
              </a:rPr>
              <a:t> </a:t>
            </a:r>
            <a:r>
              <a:rPr lang="en-US" err="1">
                <a:solidFill>
                  <a:srgbClr val="4E4E4E"/>
                </a:solidFill>
              </a:rPr>
              <a:t>lén</a:t>
            </a:r>
            <a:r>
              <a:rPr lang="en-US">
                <a:solidFill>
                  <a:srgbClr val="4E4E4E"/>
                </a:solidFill>
              </a:rPr>
              <a:t> </a:t>
            </a:r>
            <a:r>
              <a:rPr lang="en-US" err="1">
                <a:solidFill>
                  <a:srgbClr val="4E4E4E"/>
                </a:solidFill>
              </a:rPr>
              <a:t>hoặc</a:t>
            </a:r>
            <a:r>
              <a:rPr lang="en-US">
                <a:solidFill>
                  <a:srgbClr val="4E4E4E"/>
                </a:solidFill>
              </a:rPr>
              <a:t> </a:t>
            </a:r>
            <a:r>
              <a:rPr lang="en-US" err="1">
                <a:solidFill>
                  <a:srgbClr val="4E4E4E"/>
                </a:solidFill>
              </a:rPr>
              <a:t>giả</a:t>
            </a:r>
            <a:r>
              <a:rPr lang="en-US">
                <a:solidFill>
                  <a:srgbClr val="4E4E4E"/>
                </a:solidFill>
              </a:rPr>
              <a:t> </a:t>
            </a:r>
            <a:r>
              <a:rPr lang="en-US" err="1">
                <a:solidFill>
                  <a:srgbClr val="4E4E4E"/>
                </a:solidFill>
              </a:rPr>
              <a:t>mạo</a:t>
            </a:r>
            <a:r>
              <a:rPr lang="en-US">
                <a:solidFill>
                  <a:srgbClr val="4E4E4E"/>
                </a:solidFill>
              </a:rPr>
              <a:t> (spoofing) </a:t>
            </a:r>
            <a:r>
              <a:rPr lang="en-US" err="1">
                <a:solidFill>
                  <a:srgbClr val="4E4E4E"/>
                </a:solidFill>
              </a:rPr>
              <a:t>để</a:t>
            </a:r>
            <a:r>
              <a:rPr lang="en-US">
                <a:solidFill>
                  <a:srgbClr val="4E4E4E"/>
                </a:solidFill>
              </a:rPr>
              <a:t> </a:t>
            </a:r>
            <a:r>
              <a:rPr lang="en-US" err="1">
                <a:solidFill>
                  <a:srgbClr val="4E4E4E"/>
                </a:solidFill>
              </a:rPr>
              <a:t>điều</a:t>
            </a:r>
            <a:r>
              <a:rPr lang="en-US">
                <a:solidFill>
                  <a:srgbClr val="4E4E4E"/>
                </a:solidFill>
              </a:rPr>
              <a:t> </a:t>
            </a:r>
            <a:r>
              <a:rPr lang="en-US" err="1">
                <a:solidFill>
                  <a:srgbClr val="4E4E4E"/>
                </a:solidFill>
              </a:rPr>
              <a:t>khiển</a:t>
            </a:r>
            <a:r>
              <a:rPr lang="en-US">
                <a:solidFill>
                  <a:srgbClr val="4E4E4E"/>
                </a:solidFill>
              </a:rPr>
              <a:t> </a:t>
            </a:r>
            <a:r>
              <a:rPr lang="en-US" err="1">
                <a:solidFill>
                  <a:srgbClr val="4E4E4E"/>
                </a:solidFill>
              </a:rPr>
              <a:t>thiết</a:t>
            </a:r>
            <a:r>
              <a:rPr lang="en-US">
                <a:solidFill>
                  <a:srgbClr val="4E4E4E"/>
                </a:solidFill>
              </a:rPr>
              <a:t> </a:t>
            </a:r>
            <a:r>
              <a:rPr lang="en-US" err="1">
                <a:solidFill>
                  <a:srgbClr val="4E4E4E"/>
                </a:solidFill>
              </a:rPr>
              <a:t>bị</a:t>
            </a:r>
            <a:r>
              <a:rPr lang="en-US">
                <a:solidFill>
                  <a:srgbClr val="4E4E4E"/>
                </a:solidFill>
              </a:rPr>
              <a:t>.</a:t>
            </a:r>
            <a:endParaRPr lang="en-US"/>
          </a:p>
        </p:txBody>
      </p:sp>
    </p:spTree>
    <p:extLst>
      <p:ext uri="{BB962C8B-B14F-4D97-AF65-F5344CB8AC3E}">
        <p14:creationId xmlns:p14="http://schemas.microsoft.com/office/powerpoint/2010/main" val="19017842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err="1">
                <a:solidFill>
                  <a:schemeClr val="bg2"/>
                </a:solidFill>
              </a:rPr>
              <a:t>Ứng</a:t>
            </a:r>
            <a:r>
              <a:rPr lang="en-US" b="1">
                <a:solidFill>
                  <a:schemeClr val="bg2"/>
                </a:solidFill>
              </a:rPr>
              <a:t> </a:t>
            </a:r>
            <a:r>
              <a:rPr lang="en-US" b="1" err="1">
                <a:solidFill>
                  <a:schemeClr val="bg2"/>
                </a:solidFill>
              </a:rPr>
              <a:t>dụng</a:t>
            </a:r>
            <a:r>
              <a:rPr lang="en-US" b="1">
                <a:solidFill>
                  <a:schemeClr val="bg2"/>
                </a:solidFill>
              </a:rPr>
              <a:t> Mobile </a:t>
            </a:r>
            <a:r>
              <a:rPr lang="en-US" b="1" err="1">
                <a:solidFill>
                  <a:schemeClr val="bg2"/>
                </a:solidFill>
              </a:rPr>
              <a:t>và</a:t>
            </a:r>
            <a:r>
              <a:rPr lang="en-US" b="1">
                <a:solidFill>
                  <a:schemeClr val="bg2"/>
                </a:solidFill>
              </a:rPr>
              <a:t> Web:</a:t>
            </a:r>
            <a:endParaRPr lang="en-US">
              <a:solidFill>
                <a:srgbClr val="1A36B4"/>
              </a:solidFill>
            </a:endParaRPr>
          </a:p>
          <a:p>
            <a:pPr marL="342900" indent="-342900">
              <a:buFont typeface="Arial,Sans-Serif"/>
              <a:buChar char="•"/>
            </a:pPr>
            <a:r>
              <a:rPr lang="en-US" err="1">
                <a:solidFill>
                  <a:schemeClr val="bg2"/>
                </a:solidFill>
              </a:rPr>
              <a:t>Kiểm</a:t>
            </a:r>
            <a:r>
              <a:rPr lang="en-US">
                <a:solidFill>
                  <a:schemeClr val="bg2"/>
                </a:solidFill>
              </a:rPr>
              <a:t> </a:t>
            </a:r>
            <a:r>
              <a:rPr lang="en-US" err="1">
                <a:solidFill>
                  <a:schemeClr val="bg2"/>
                </a:solidFill>
              </a:rPr>
              <a:t>tra</a:t>
            </a:r>
            <a:r>
              <a:rPr lang="en-US">
                <a:solidFill>
                  <a:schemeClr val="bg2"/>
                </a:solidFill>
              </a:rPr>
              <a:t> </a:t>
            </a:r>
            <a:r>
              <a:rPr lang="en-US" err="1">
                <a:solidFill>
                  <a:schemeClr val="bg2"/>
                </a:solidFill>
              </a:rPr>
              <a:t>ứng</a:t>
            </a:r>
            <a:r>
              <a:rPr lang="en-US">
                <a:solidFill>
                  <a:schemeClr val="bg2"/>
                </a:solidFill>
              </a:rPr>
              <a:t> </a:t>
            </a:r>
            <a:r>
              <a:rPr lang="en-US" err="1">
                <a:solidFill>
                  <a:schemeClr val="bg2"/>
                </a:solidFill>
              </a:rPr>
              <a:t>dụng</a:t>
            </a:r>
            <a:r>
              <a:rPr lang="en-US">
                <a:solidFill>
                  <a:schemeClr val="bg2"/>
                </a:solidFill>
              </a:rPr>
              <a:t> web/mobile </a:t>
            </a:r>
            <a:r>
              <a:rPr lang="en-US" err="1">
                <a:solidFill>
                  <a:schemeClr val="bg2"/>
                </a:solidFill>
              </a:rPr>
              <a:t>liên</a:t>
            </a:r>
            <a:r>
              <a:rPr lang="en-US">
                <a:solidFill>
                  <a:schemeClr val="bg2"/>
                </a:solidFill>
              </a:rPr>
              <a:t> </a:t>
            </a:r>
            <a:r>
              <a:rPr lang="en-US" err="1">
                <a:solidFill>
                  <a:schemeClr val="bg2"/>
                </a:solidFill>
              </a:rPr>
              <a:t>kết</a:t>
            </a:r>
            <a:r>
              <a:rPr lang="en-US">
                <a:solidFill>
                  <a:schemeClr val="bg2"/>
                </a:solidFill>
              </a:rPr>
              <a:t> </a:t>
            </a:r>
            <a:r>
              <a:rPr lang="en-US" err="1">
                <a:solidFill>
                  <a:schemeClr val="bg2"/>
                </a:solidFill>
              </a:rPr>
              <a:t>với</a:t>
            </a:r>
            <a:r>
              <a:rPr lang="en-US">
                <a:solidFill>
                  <a:schemeClr val="bg2"/>
                </a:solidFill>
              </a:rPr>
              <a:t> </a:t>
            </a:r>
            <a:r>
              <a:rPr lang="en-US" err="1">
                <a:solidFill>
                  <a:schemeClr val="bg2"/>
                </a:solidFill>
              </a:rPr>
              <a:t>hệ</a:t>
            </a:r>
            <a:r>
              <a:rPr lang="en-US">
                <a:solidFill>
                  <a:schemeClr val="bg2"/>
                </a:solidFill>
              </a:rPr>
              <a:t> </a:t>
            </a:r>
            <a:r>
              <a:rPr lang="en-US" err="1">
                <a:solidFill>
                  <a:schemeClr val="bg2"/>
                </a:solidFill>
              </a:rPr>
              <a:t>thống</a:t>
            </a:r>
            <a:r>
              <a:rPr lang="en-US">
                <a:solidFill>
                  <a:schemeClr val="bg2"/>
                </a:solidFill>
              </a:rPr>
              <a:t> </a:t>
            </a:r>
            <a:r>
              <a:rPr lang="en-US" err="1">
                <a:solidFill>
                  <a:schemeClr val="bg2"/>
                </a:solidFill>
              </a:rPr>
              <a:t>thiết</a:t>
            </a:r>
            <a:r>
              <a:rPr lang="en-US">
                <a:solidFill>
                  <a:schemeClr val="bg2"/>
                </a:solidFill>
              </a:rPr>
              <a:t> </a:t>
            </a:r>
            <a:r>
              <a:rPr lang="en-US" err="1">
                <a:solidFill>
                  <a:schemeClr val="bg2"/>
                </a:solidFill>
              </a:rPr>
              <a:t>bị</a:t>
            </a:r>
            <a:r>
              <a:rPr lang="en-US">
                <a:solidFill>
                  <a:schemeClr val="bg2"/>
                </a:solidFill>
              </a:rPr>
              <a:t> IoT.</a:t>
            </a:r>
            <a:endParaRPr lang="en-US">
              <a:solidFill>
                <a:srgbClr val="1A36B4"/>
              </a:solidFill>
            </a:endParaRPr>
          </a:p>
          <a:p>
            <a:pPr marL="342900" indent="-342900">
              <a:buFont typeface="Arial,Sans-Serif"/>
              <a:buChar char="•"/>
            </a:pPr>
            <a:r>
              <a:rPr lang="en-US" err="1">
                <a:solidFill>
                  <a:schemeClr val="bg2"/>
                </a:solidFill>
              </a:rPr>
              <a:t>Phát</a:t>
            </a:r>
            <a:r>
              <a:rPr lang="en-US">
                <a:solidFill>
                  <a:schemeClr val="bg2"/>
                </a:solidFill>
              </a:rPr>
              <a:t> </a:t>
            </a:r>
            <a:r>
              <a:rPr lang="en-US" err="1">
                <a:solidFill>
                  <a:schemeClr val="bg2"/>
                </a:solidFill>
              </a:rPr>
              <a:t>hiện</a:t>
            </a:r>
            <a:r>
              <a:rPr lang="en-US">
                <a:solidFill>
                  <a:schemeClr val="bg2"/>
                </a:solidFill>
              </a:rPr>
              <a:t> </a:t>
            </a:r>
            <a:r>
              <a:rPr lang="en-US" err="1">
                <a:solidFill>
                  <a:schemeClr val="bg2"/>
                </a:solidFill>
              </a:rPr>
              <a:t>các</a:t>
            </a:r>
            <a:r>
              <a:rPr lang="en-US">
                <a:solidFill>
                  <a:schemeClr val="bg2"/>
                </a:solidFill>
              </a:rPr>
              <a:t> </a:t>
            </a:r>
            <a:r>
              <a:rPr lang="en-US" err="1">
                <a:solidFill>
                  <a:schemeClr val="bg2"/>
                </a:solidFill>
              </a:rPr>
              <a:t>lỗ</a:t>
            </a:r>
            <a:r>
              <a:rPr lang="en-US">
                <a:solidFill>
                  <a:schemeClr val="bg2"/>
                </a:solidFill>
              </a:rPr>
              <a:t> </a:t>
            </a:r>
            <a:r>
              <a:rPr lang="en-US" err="1">
                <a:solidFill>
                  <a:schemeClr val="bg2"/>
                </a:solidFill>
              </a:rPr>
              <a:t>hổng</a:t>
            </a:r>
            <a:r>
              <a:rPr lang="en-US">
                <a:solidFill>
                  <a:schemeClr val="bg2"/>
                </a:solidFill>
              </a:rPr>
              <a:t> </a:t>
            </a:r>
            <a:r>
              <a:rPr lang="en-US" err="1">
                <a:solidFill>
                  <a:schemeClr val="bg2"/>
                </a:solidFill>
              </a:rPr>
              <a:t>trong</a:t>
            </a:r>
            <a:r>
              <a:rPr lang="en-US">
                <a:solidFill>
                  <a:schemeClr val="bg2"/>
                </a:solidFill>
              </a:rPr>
              <a:t> </a:t>
            </a:r>
            <a:r>
              <a:rPr lang="en-US" err="1">
                <a:solidFill>
                  <a:schemeClr val="bg2"/>
                </a:solidFill>
              </a:rPr>
              <a:t>giao</a:t>
            </a:r>
            <a:r>
              <a:rPr lang="en-US">
                <a:solidFill>
                  <a:schemeClr val="bg2"/>
                </a:solidFill>
              </a:rPr>
              <a:t> </a:t>
            </a:r>
            <a:r>
              <a:rPr lang="en-US" err="1">
                <a:solidFill>
                  <a:schemeClr val="bg2"/>
                </a:solidFill>
              </a:rPr>
              <a:t>diện</a:t>
            </a:r>
            <a:r>
              <a:rPr lang="en-US">
                <a:solidFill>
                  <a:schemeClr val="bg2"/>
                </a:solidFill>
              </a:rPr>
              <a:t> </a:t>
            </a:r>
            <a:r>
              <a:rPr lang="en-US" err="1">
                <a:solidFill>
                  <a:schemeClr val="bg2"/>
                </a:solidFill>
              </a:rPr>
              <a:t>người</a:t>
            </a:r>
            <a:r>
              <a:rPr lang="en-US">
                <a:solidFill>
                  <a:schemeClr val="bg2"/>
                </a:solidFill>
              </a:rPr>
              <a:t> </a:t>
            </a:r>
            <a:r>
              <a:rPr lang="en-US" err="1">
                <a:solidFill>
                  <a:schemeClr val="bg2"/>
                </a:solidFill>
              </a:rPr>
              <a:t>dùng</a:t>
            </a:r>
            <a:r>
              <a:rPr lang="en-US">
                <a:solidFill>
                  <a:schemeClr val="bg2"/>
                </a:solidFill>
              </a:rPr>
              <a:t> </a:t>
            </a:r>
            <a:r>
              <a:rPr lang="en-US" err="1">
                <a:solidFill>
                  <a:schemeClr val="bg2"/>
                </a:solidFill>
              </a:rPr>
              <a:t>hoặc</a:t>
            </a:r>
            <a:r>
              <a:rPr lang="en-US">
                <a:solidFill>
                  <a:schemeClr val="bg2"/>
                </a:solidFill>
              </a:rPr>
              <a:t> </a:t>
            </a:r>
            <a:r>
              <a:rPr lang="en-US" err="1">
                <a:solidFill>
                  <a:schemeClr val="bg2"/>
                </a:solidFill>
              </a:rPr>
              <a:t>mã</a:t>
            </a:r>
            <a:r>
              <a:rPr lang="en-US">
                <a:solidFill>
                  <a:schemeClr val="bg2"/>
                </a:solidFill>
              </a:rPr>
              <a:t> </a:t>
            </a:r>
            <a:r>
              <a:rPr lang="en-US" err="1">
                <a:solidFill>
                  <a:schemeClr val="bg2"/>
                </a:solidFill>
              </a:rPr>
              <a:t>hóa</a:t>
            </a:r>
            <a:r>
              <a:rPr lang="en-US">
                <a:solidFill>
                  <a:schemeClr val="bg2"/>
                </a:solidFill>
              </a:rPr>
              <a:t>.</a:t>
            </a:r>
            <a:endParaRPr lang="en-US">
              <a:solidFill>
                <a:srgbClr val="1A36B4"/>
              </a:solidFill>
            </a:endParaRPr>
          </a:p>
          <a:p>
            <a:pPr marL="342900" indent="-342900">
              <a:buFont typeface="Arial,Sans-Serif"/>
              <a:buChar char="•"/>
            </a:pPr>
            <a:endParaRPr lang="en-US">
              <a:solidFill>
                <a:srgbClr val="1A36B4"/>
              </a:solidFill>
            </a:endParaRPr>
          </a:p>
          <a:p>
            <a:pPr>
              <a:buNone/>
            </a:pPr>
            <a:endParaRPr lang="en-US">
              <a:latin typeface="Calibri"/>
              <a:ea typeface="Calibri"/>
              <a:cs typeface="Calibri"/>
            </a:endParaRPr>
          </a:p>
        </p:txBody>
      </p:sp>
    </p:spTree>
    <p:extLst>
      <p:ext uri="{BB962C8B-B14F-4D97-AF65-F5344CB8AC3E}">
        <p14:creationId xmlns:p14="http://schemas.microsoft.com/office/powerpoint/2010/main" val="31783355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buNone/>
            </a:pPr>
            <a:r>
              <a:rPr lang="en-GB" b="1" err="1"/>
              <a:t>Thiết</a:t>
            </a:r>
            <a:r>
              <a:rPr lang="en-GB" b="1"/>
              <a:t> </a:t>
            </a:r>
            <a:r>
              <a:rPr lang="en-GB" b="1" err="1"/>
              <a:t>bị</a:t>
            </a:r>
            <a:r>
              <a:rPr lang="en-GB" b="1"/>
              <a:t> / Công cụ</a:t>
            </a:r>
            <a:endParaRPr lang="en-US"/>
          </a:p>
          <a:p>
            <a:pPr algn="ctr">
              <a:buNone/>
            </a:pPr>
            <a:r>
              <a:rPr lang="en-GB" b="1"/>
              <a:t>Mô </a:t>
            </a:r>
            <a:r>
              <a:rPr lang="en-GB" b="1" err="1"/>
              <a:t>tả</a:t>
            </a:r>
            <a:r>
              <a:rPr lang="en-GB" b="1"/>
              <a:t> </a:t>
            </a:r>
            <a:r>
              <a:rPr lang="en-GB" b="1" err="1"/>
              <a:t>chức</a:t>
            </a:r>
            <a:r>
              <a:rPr lang="en-GB" b="1"/>
              <a:t> năng</a:t>
            </a:r>
            <a:endParaRPr lang="en-GB"/>
          </a:p>
          <a:p>
            <a:pPr>
              <a:buNone/>
            </a:pPr>
            <a:r>
              <a:rPr lang="en-GB" b="1" err="1"/>
              <a:t>JTAGulator</a:t>
            </a:r>
            <a:endParaRPr lang="en-GB" err="1"/>
          </a:p>
          <a:p>
            <a:pPr>
              <a:buNone/>
            </a:pPr>
            <a:r>
              <a:rPr lang="en-GB" err="1"/>
              <a:t>Thiết</a:t>
            </a:r>
            <a:r>
              <a:rPr lang="en-GB"/>
              <a:t> </a:t>
            </a:r>
            <a:r>
              <a:rPr lang="en-GB" err="1"/>
              <a:t>bị</a:t>
            </a:r>
            <a:r>
              <a:rPr lang="en-GB"/>
              <a:t> </a:t>
            </a:r>
            <a:r>
              <a:rPr lang="en-GB" err="1"/>
              <a:t>giúp</a:t>
            </a:r>
            <a:r>
              <a:rPr lang="en-GB"/>
              <a:t> phát hiện các chân JTAG/SWD trên bo mạch để hỗ trợ phân tích hoặc trích xuất firmware.</a:t>
            </a:r>
          </a:p>
          <a:p>
            <a:pPr>
              <a:buNone/>
            </a:pPr>
            <a:r>
              <a:rPr lang="en-GB" b="1" err="1"/>
              <a:t>HackRF</a:t>
            </a:r>
            <a:endParaRPr lang="en-GB" err="1"/>
          </a:p>
          <a:p>
            <a:pPr>
              <a:buNone/>
            </a:pPr>
            <a:r>
              <a:rPr lang="en-GB" err="1"/>
              <a:t>Thiết</a:t>
            </a:r>
            <a:r>
              <a:rPr lang="en-GB"/>
              <a:t> </a:t>
            </a:r>
            <a:r>
              <a:rPr lang="en-GB" err="1"/>
              <a:t>bị</a:t>
            </a:r>
            <a:r>
              <a:rPr lang="en-GB"/>
              <a:t> Software-Defined Radio (SDR) cho phép thu/phát tín hiệu RF từ 1 MHz đến 6 GHz; dùng để kiểm thử bảo mật vô tuyến (Wi-Fi, Bluetooth, RFID...).</a:t>
            </a:r>
          </a:p>
          <a:p>
            <a:pPr>
              <a:buNone/>
            </a:pPr>
            <a:r>
              <a:rPr lang="en-GB" b="1" err="1"/>
              <a:t>Ubertooth</a:t>
            </a:r>
            <a:endParaRPr lang="en-GB" err="1"/>
          </a:p>
          <a:p>
            <a:pPr>
              <a:buNone/>
            </a:pPr>
            <a:r>
              <a:rPr lang="en-GB" err="1"/>
              <a:t>Thiết</a:t>
            </a:r>
            <a:r>
              <a:rPr lang="en-GB"/>
              <a:t> </a:t>
            </a:r>
            <a:r>
              <a:rPr lang="en-GB" err="1"/>
              <a:t>bị</a:t>
            </a:r>
            <a:r>
              <a:rPr lang="en-GB"/>
              <a:t> USB dùng để phân tích và sniff tín hiệu Bluetooth/Bluetooth Low Energy. Có thể phát hiện thiết bị, phân tích kênh, theo dõi kết nối.</a:t>
            </a:r>
          </a:p>
          <a:p>
            <a:pPr>
              <a:buNone/>
            </a:pPr>
            <a:r>
              <a:rPr lang="en-GB" b="1"/>
              <a:t>Bus Pirate</a:t>
            </a:r>
            <a:endParaRPr lang="en-GB"/>
          </a:p>
          <a:p>
            <a:pPr>
              <a:buNone/>
            </a:pPr>
            <a:r>
              <a:rPr lang="en-GB" err="1"/>
              <a:t>Thiết</a:t>
            </a:r>
            <a:r>
              <a:rPr lang="en-GB"/>
              <a:t> </a:t>
            </a:r>
            <a:r>
              <a:rPr lang="en-GB" err="1"/>
              <a:t>bị</a:t>
            </a:r>
            <a:r>
              <a:rPr lang="en-GB"/>
              <a:t> </a:t>
            </a:r>
            <a:r>
              <a:rPr lang="en-GB" err="1"/>
              <a:t>đa</a:t>
            </a:r>
            <a:r>
              <a:rPr lang="en-GB"/>
              <a:t> năng cho giao tiếp với thiết bị nhúng qua giao thức SPI, I2C, UART... thường dùng để debug hoặc trích xuất dữ liệu từ chip.</a:t>
            </a:r>
          </a:p>
          <a:p>
            <a:pPr>
              <a:buNone/>
            </a:pPr>
            <a:r>
              <a:rPr lang="en-GB" b="1"/>
              <a:t>Zigbee Sniffer</a:t>
            </a:r>
            <a:endParaRPr lang="en-GB"/>
          </a:p>
          <a:p>
            <a:pPr>
              <a:buNone/>
            </a:pPr>
            <a:r>
              <a:rPr lang="en-GB" err="1"/>
              <a:t>Thiết</a:t>
            </a:r>
            <a:r>
              <a:rPr lang="en-GB"/>
              <a:t> </a:t>
            </a:r>
            <a:r>
              <a:rPr lang="en-GB" err="1"/>
              <a:t>bị</a:t>
            </a:r>
            <a:r>
              <a:rPr lang="en-GB"/>
              <a:t> </a:t>
            </a:r>
            <a:r>
              <a:rPr lang="en-GB" err="1"/>
              <a:t>dùng</a:t>
            </a:r>
            <a:r>
              <a:rPr lang="en-GB"/>
              <a:t> để bắt gói tin trong mạng ZigBee (thường dùng với KillerBee). Hỗ trợ kiểm thử bảo mật IoT.</a:t>
            </a:r>
          </a:p>
          <a:p>
            <a:pPr>
              <a:buNone/>
            </a:pPr>
            <a:r>
              <a:rPr lang="en-GB" b="1" err="1"/>
              <a:t>ChipWhisperer</a:t>
            </a:r>
            <a:endParaRPr lang="en-GB" err="1"/>
          </a:p>
          <a:p>
            <a:pPr>
              <a:buNone/>
            </a:pPr>
            <a:r>
              <a:rPr lang="en-GB" err="1"/>
              <a:t>Thiết</a:t>
            </a:r>
            <a:r>
              <a:rPr lang="en-GB"/>
              <a:t> </a:t>
            </a:r>
            <a:r>
              <a:rPr lang="en-GB" err="1"/>
              <a:t>bị</a:t>
            </a:r>
            <a:r>
              <a:rPr lang="en-GB"/>
              <a:t> </a:t>
            </a:r>
            <a:r>
              <a:rPr lang="en-GB" err="1"/>
              <a:t>dùng</a:t>
            </a:r>
            <a:r>
              <a:rPr lang="en-GB"/>
              <a:t> cho tấn công side-channel như Power Analysis hoặc Fault Injection. Dùng trong nghiên cứu bảo mật vi điều khiển.</a:t>
            </a:r>
          </a:p>
          <a:p>
            <a:pPr>
              <a:buNone/>
            </a:pPr>
            <a:r>
              <a:rPr lang="en-GB" b="1"/>
              <a:t>TTL USB Converter</a:t>
            </a:r>
            <a:endParaRPr lang="en-GB"/>
          </a:p>
          <a:p>
            <a:pPr>
              <a:buNone/>
            </a:pPr>
            <a:r>
              <a:rPr lang="en-GB" err="1"/>
              <a:t>Bộ</a:t>
            </a:r>
            <a:r>
              <a:rPr lang="en-GB"/>
              <a:t> </a:t>
            </a:r>
            <a:r>
              <a:rPr lang="en-GB" err="1"/>
              <a:t>chuyển</a:t>
            </a:r>
            <a:r>
              <a:rPr lang="en-GB"/>
              <a:t> </a:t>
            </a:r>
            <a:r>
              <a:rPr lang="en-GB" err="1"/>
              <a:t>đổi</a:t>
            </a:r>
            <a:r>
              <a:rPr lang="en-GB"/>
              <a:t> </a:t>
            </a:r>
            <a:r>
              <a:rPr lang="en-GB" err="1"/>
              <a:t>tín</a:t>
            </a:r>
            <a:r>
              <a:rPr lang="en-GB"/>
              <a:t> </a:t>
            </a:r>
            <a:r>
              <a:rPr lang="en-GB" err="1"/>
              <a:t>hiệu</a:t>
            </a:r>
            <a:r>
              <a:rPr lang="en-GB"/>
              <a:t> UART (TTL) sang USB, </a:t>
            </a:r>
            <a:r>
              <a:rPr lang="en-GB" err="1"/>
              <a:t>cho</a:t>
            </a:r>
            <a:r>
              <a:rPr lang="en-GB"/>
              <a:t> </a:t>
            </a:r>
            <a:r>
              <a:rPr lang="en-GB" err="1"/>
              <a:t>phép</a:t>
            </a:r>
            <a:r>
              <a:rPr lang="en-GB"/>
              <a:t> </a:t>
            </a:r>
            <a:r>
              <a:rPr lang="en-GB" err="1"/>
              <a:t>kết</a:t>
            </a:r>
            <a:r>
              <a:rPr lang="en-GB"/>
              <a:t> </a:t>
            </a:r>
            <a:r>
              <a:rPr lang="en-GB" err="1"/>
              <a:t>nối</a:t>
            </a:r>
            <a:r>
              <a:rPr lang="en-GB"/>
              <a:t> </a:t>
            </a:r>
            <a:r>
              <a:rPr lang="en-GB" err="1"/>
              <a:t>máy</a:t>
            </a:r>
            <a:r>
              <a:rPr lang="en-GB"/>
              <a:t> </a:t>
            </a:r>
            <a:r>
              <a:rPr lang="en-GB" err="1"/>
              <a:t>tính</a:t>
            </a:r>
            <a:r>
              <a:rPr lang="en-GB"/>
              <a:t> </a:t>
            </a:r>
            <a:r>
              <a:rPr lang="en-GB" err="1"/>
              <a:t>với</a:t>
            </a:r>
            <a:r>
              <a:rPr lang="en-GB"/>
              <a:t> </a:t>
            </a:r>
            <a:r>
              <a:rPr lang="en-GB" err="1"/>
              <a:t>thiết</a:t>
            </a:r>
            <a:r>
              <a:rPr lang="en-GB"/>
              <a:t> </a:t>
            </a:r>
            <a:r>
              <a:rPr lang="en-GB" err="1"/>
              <a:t>bị</a:t>
            </a:r>
            <a:r>
              <a:rPr lang="en-GB"/>
              <a:t> </a:t>
            </a:r>
            <a:r>
              <a:rPr lang="en-GB" err="1"/>
              <a:t>nhúng</a:t>
            </a:r>
            <a:r>
              <a:rPr lang="en-GB"/>
              <a:t> qua </a:t>
            </a:r>
            <a:r>
              <a:rPr lang="en-GB" err="1"/>
              <a:t>giao</a:t>
            </a:r>
            <a:r>
              <a:rPr lang="en-GB"/>
              <a:t> </a:t>
            </a:r>
            <a:r>
              <a:rPr lang="en-GB" err="1"/>
              <a:t>tiếp</a:t>
            </a:r>
            <a:r>
              <a:rPr lang="en-GB"/>
              <a:t> serial.</a:t>
            </a:r>
          </a:p>
          <a:p>
            <a:pPr>
              <a:buNone/>
            </a:pPr>
            <a:endParaRPr lang="en-GB">
              <a:ea typeface="Calibri"/>
            </a:endParaRPr>
          </a:p>
          <a:p>
            <a:pPr>
              <a:buNone/>
            </a:pPr>
            <a:endParaRPr lang="en-GB">
              <a:ea typeface="Calibri"/>
            </a:endParaRPr>
          </a:p>
          <a:p>
            <a:pPr algn="ctr">
              <a:buNone/>
            </a:pPr>
            <a:r>
              <a:rPr lang="en-GB" b="1" err="1"/>
              <a:t>Nhóm</a:t>
            </a:r>
            <a:endParaRPr lang="en-GB" err="1"/>
          </a:p>
          <a:p>
            <a:pPr algn="ctr">
              <a:buNone/>
            </a:pPr>
            <a:r>
              <a:rPr lang="en-GB" b="1" err="1"/>
              <a:t>Thiết</a:t>
            </a:r>
            <a:r>
              <a:rPr lang="en-GB" b="1"/>
              <a:t> </a:t>
            </a:r>
            <a:r>
              <a:rPr lang="en-GB" b="1" err="1"/>
              <a:t>bị</a:t>
            </a:r>
            <a:r>
              <a:rPr lang="en-GB" b="1"/>
              <a:t> </a:t>
            </a:r>
            <a:r>
              <a:rPr lang="en-GB" b="1" err="1"/>
              <a:t>liên</a:t>
            </a:r>
            <a:r>
              <a:rPr lang="en-GB" b="1"/>
              <a:t> quan</a:t>
            </a:r>
            <a:endParaRPr lang="en-GB"/>
          </a:p>
          <a:p>
            <a:pPr>
              <a:buNone/>
            </a:pPr>
            <a:r>
              <a:rPr lang="en-GB" b="1" err="1"/>
              <a:t>Phân</a:t>
            </a:r>
            <a:r>
              <a:rPr lang="en-GB" b="1"/>
              <a:t> </a:t>
            </a:r>
            <a:r>
              <a:rPr lang="en-GB" b="1" err="1"/>
              <a:t>tích</a:t>
            </a:r>
            <a:r>
              <a:rPr lang="en-GB" b="1"/>
              <a:t> </a:t>
            </a:r>
            <a:r>
              <a:rPr lang="en-GB" b="1" err="1"/>
              <a:t>phần</a:t>
            </a:r>
            <a:r>
              <a:rPr lang="en-GB" b="1"/>
              <a:t> cứng / giao tiếp chip</a:t>
            </a:r>
            <a:endParaRPr lang="en-GB"/>
          </a:p>
          <a:p>
            <a:pPr>
              <a:buNone/>
            </a:pPr>
            <a:r>
              <a:rPr lang="en-GB" err="1"/>
              <a:t>JTAGulator</a:t>
            </a:r>
            <a:r>
              <a:rPr lang="en-GB"/>
              <a:t>, Bus Pirate, TTL USB Converter</a:t>
            </a:r>
          </a:p>
          <a:p>
            <a:pPr>
              <a:buNone/>
            </a:pPr>
            <a:r>
              <a:rPr lang="en-GB" b="1" err="1"/>
              <a:t>Phân</a:t>
            </a:r>
            <a:r>
              <a:rPr lang="en-GB" b="1"/>
              <a:t> </a:t>
            </a:r>
            <a:r>
              <a:rPr lang="en-GB" b="1" err="1"/>
              <a:t>tích</a:t>
            </a:r>
            <a:r>
              <a:rPr lang="en-GB" b="1"/>
              <a:t> RF / Wireless</a:t>
            </a:r>
            <a:endParaRPr lang="en-GB"/>
          </a:p>
          <a:p>
            <a:pPr>
              <a:buNone/>
            </a:pPr>
            <a:r>
              <a:rPr lang="en-GB" err="1"/>
              <a:t>HackRF</a:t>
            </a:r>
            <a:r>
              <a:rPr lang="en-GB"/>
              <a:t>, </a:t>
            </a:r>
            <a:r>
              <a:rPr lang="en-GB" err="1"/>
              <a:t>Ubertooth</a:t>
            </a:r>
            <a:r>
              <a:rPr lang="en-GB"/>
              <a:t>, Zigbee Sniffer</a:t>
            </a:r>
          </a:p>
          <a:p>
            <a:pPr>
              <a:buNone/>
            </a:pPr>
            <a:r>
              <a:rPr lang="en-GB" b="1" err="1"/>
              <a:t>Tấn</a:t>
            </a:r>
            <a:r>
              <a:rPr lang="en-GB" b="1"/>
              <a:t> </a:t>
            </a:r>
            <a:r>
              <a:rPr lang="en-GB" b="1" err="1"/>
              <a:t>công</a:t>
            </a:r>
            <a:r>
              <a:rPr lang="en-GB" b="1"/>
              <a:t> side-channel / </a:t>
            </a:r>
            <a:r>
              <a:rPr lang="en-GB" b="1" err="1"/>
              <a:t>bảo</a:t>
            </a:r>
            <a:r>
              <a:rPr lang="en-GB" b="1"/>
              <a:t> </a:t>
            </a:r>
            <a:r>
              <a:rPr lang="en-GB" b="1" err="1"/>
              <a:t>mật</a:t>
            </a:r>
            <a:r>
              <a:rPr lang="en-GB" b="1"/>
              <a:t> </a:t>
            </a:r>
            <a:r>
              <a:rPr lang="en-GB" b="1" err="1"/>
              <a:t>sâu</a:t>
            </a:r>
            <a:endParaRPr lang="en-GB" err="1"/>
          </a:p>
          <a:p>
            <a:pPr>
              <a:buNone/>
            </a:pPr>
            <a:r>
              <a:rPr lang="en-GB" err="1"/>
              <a:t>ChipWhisperer</a:t>
            </a:r>
          </a:p>
          <a:p>
            <a:pPr>
              <a:buNone/>
            </a:pPr>
            <a:endParaRPr lang="en-GB">
              <a:ea typeface="Calibri"/>
            </a:endParaRPr>
          </a:p>
          <a:p>
            <a:pPr algn="ctr">
              <a:buNone/>
            </a:pPr>
            <a:endParaRPr lang="en-GB" b="1">
              <a:ea typeface="Calibri"/>
            </a:endParaRPr>
          </a:p>
        </p:txBody>
      </p:sp>
    </p:spTree>
    <p:extLst>
      <p:ext uri="{BB962C8B-B14F-4D97-AF65-F5344CB8AC3E}">
        <p14:creationId xmlns:p14="http://schemas.microsoft.com/office/powerpoint/2010/main" val="15243322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type="title">
  <p:cSld name="TITLE">
    <p:bg>
      <p:bgPr>
        <a:solidFill>
          <a:schemeClr val="dk1"/>
        </a:solid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420875" y="1402000"/>
            <a:ext cx="4324800" cy="24327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sz="6000" b="1">
                <a:solidFill>
                  <a:schemeClr val="lt1"/>
                </a:solidFill>
              </a:defRPr>
            </a:lvl2pPr>
            <a:lvl3pPr lvl="2">
              <a:lnSpc>
                <a:spcPct val="80000"/>
              </a:lnSpc>
              <a:spcBef>
                <a:spcPts val="0"/>
              </a:spcBef>
              <a:spcAft>
                <a:spcPts val="0"/>
              </a:spcAft>
              <a:buClr>
                <a:schemeClr val="lt1"/>
              </a:buClr>
              <a:buSzPts val="6000"/>
              <a:buFont typeface="Inter"/>
              <a:buNone/>
              <a:defRPr sz="6000" b="1">
                <a:solidFill>
                  <a:schemeClr val="lt1"/>
                </a:solidFill>
              </a:defRPr>
            </a:lvl3pPr>
            <a:lvl4pPr lvl="3">
              <a:lnSpc>
                <a:spcPct val="80000"/>
              </a:lnSpc>
              <a:spcBef>
                <a:spcPts val="0"/>
              </a:spcBef>
              <a:spcAft>
                <a:spcPts val="0"/>
              </a:spcAft>
              <a:buClr>
                <a:schemeClr val="lt1"/>
              </a:buClr>
              <a:buSzPts val="6000"/>
              <a:buFont typeface="Inter"/>
              <a:buNone/>
              <a:defRPr sz="6000" b="1">
                <a:solidFill>
                  <a:schemeClr val="lt1"/>
                </a:solidFill>
              </a:defRPr>
            </a:lvl4pPr>
            <a:lvl5pPr lvl="4">
              <a:lnSpc>
                <a:spcPct val="80000"/>
              </a:lnSpc>
              <a:spcBef>
                <a:spcPts val="0"/>
              </a:spcBef>
              <a:spcAft>
                <a:spcPts val="0"/>
              </a:spcAft>
              <a:buClr>
                <a:schemeClr val="lt1"/>
              </a:buClr>
              <a:buSzPts val="6000"/>
              <a:buFont typeface="Inter"/>
              <a:buNone/>
              <a:defRPr sz="6000" b="1">
                <a:solidFill>
                  <a:schemeClr val="lt1"/>
                </a:solidFill>
              </a:defRPr>
            </a:lvl5pPr>
            <a:lvl6pPr lvl="5">
              <a:lnSpc>
                <a:spcPct val="80000"/>
              </a:lnSpc>
              <a:spcBef>
                <a:spcPts val="0"/>
              </a:spcBef>
              <a:spcAft>
                <a:spcPts val="0"/>
              </a:spcAft>
              <a:buClr>
                <a:schemeClr val="lt1"/>
              </a:buClr>
              <a:buSzPts val="6000"/>
              <a:buFont typeface="Inter"/>
              <a:buNone/>
              <a:defRPr sz="6000" b="1">
                <a:solidFill>
                  <a:schemeClr val="lt1"/>
                </a:solidFill>
              </a:defRPr>
            </a:lvl6pPr>
            <a:lvl7pPr lvl="6">
              <a:lnSpc>
                <a:spcPct val="80000"/>
              </a:lnSpc>
              <a:spcBef>
                <a:spcPts val="0"/>
              </a:spcBef>
              <a:spcAft>
                <a:spcPts val="0"/>
              </a:spcAft>
              <a:buClr>
                <a:schemeClr val="lt1"/>
              </a:buClr>
              <a:buSzPts val="6000"/>
              <a:buFont typeface="Inter"/>
              <a:buNone/>
              <a:defRPr sz="6000" b="1">
                <a:solidFill>
                  <a:schemeClr val="lt1"/>
                </a:solidFill>
              </a:defRPr>
            </a:lvl7pPr>
            <a:lvl8pPr lvl="7">
              <a:lnSpc>
                <a:spcPct val="80000"/>
              </a:lnSpc>
              <a:spcBef>
                <a:spcPts val="0"/>
              </a:spcBef>
              <a:spcAft>
                <a:spcPts val="0"/>
              </a:spcAft>
              <a:buClr>
                <a:schemeClr val="lt1"/>
              </a:buClr>
              <a:buSzPts val="6000"/>
              <a:buFont typeface="Inter"/>
              <a:buNone/>
              <a:defRPr sz="6000" b="1">
                <a:solidFill>
                  <a:schemeClr val="lt1"/>
                </a:solidFill>
              </a:defRPr>
            </a:lvl8pPr>
            <a:lvl9pPr lvl="8">
              <a:lnSpc>
                <a:spcPct val="80000"/>
              </a:lnSpc>
              <a:spcBef>
                <a:spcPts val="0"/>
              </a:spcBef>
              <a:spcAft>
                <a:spcPts val="0"/>
              </a:spcAft>
              <a:buClr>
                <a:schemeClr val="lt1"/>
              </a:buClr>
              <a:buSzPts val="6000"/>
              <a:buFont typeface="Inter"/>
              <a:buNone/>
              <a:defRPr sz="6000" b="1">
                <a:solidFill>
                  <a:schemeClr val="lt1"/>
                </a:solidFill>
              </a:defRPr>
            </a:lvl9pPr>
          </a:lstStyle>
          <a:p>
            <a:endParaRPr/>
          </a:p>
        </p:txBody>
      </p:sp>
      <p:sp>
        <p:nvSpPr>
          <p:cNvPr id="56" name="Google Shape;56;p14"/>
          <p:cNvSpPr txBox="1">
            <a:spLocks noGrp="1"/>
          </p:cNvSpPr>
          <p:nvPr>
            <p:ph type="title" idx="2"/>
          </p:nvPr>
        </p:nvSpPr>
        <p:spPr>
          <a:xfrm>
            <a:off x="474350" y="3793500"/>
            <a:ext cx="4036500" cy="1153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18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a:buNone/>
              <a:defRPr sz="1800">
                <a:solidFill>
                  <a:schemeClr val="lt2"/>
                </a:solidFill>
              </a:defRPr>
            </a:lvl2pPr>
            <a:lvl3pPr lvl="2">
              <a:spcBef>
                <a:spcPts val="0"/>
              </a:spcBef>
              <a:spcAft>
                <a:spcPts val="0"/>
              </a:spcAft>
              <a:buClr>
                <a:schemeClr val="lt2"/>
              </a:buClr>
              <a:buSzPts val="1800"/>
              <a:buFont typeface="Inter"/>
              <a:buNone/>
              <a:defRPr sz="1800">
                <a:solidFill>
                  <a:schemeClr val="lt2"/>
                </a:solidFill>
              </a:defRPr>
            </a:lvl3pPr>
            <a:lvl4pPr lvl="3">
              <a:spcBef>
                <a:spcPts val="0"/>
              </a:spcBef>
              <a:spcAft>
                <a:spcPts val="0"/>
              </a:spcAft>
              <a:buClr>
                <a:schemeClr val="lt2"/>
              </a:buClr>
              <a:buSzPts val="1800"/>
              <a:buFont typeface="Inter"/>
              <a:buNone/>
              <a:defRPr sz="1800">
                <a:solidFill>
                  <a:schemeClr val="lt2"/>
                </a:solidFill>
              </a:defRPr>
            </a:lvl4pPr>
            <a:lvl5pPr lvl="4">
              <a:spcBef>
                <a:spcPts val="0"/>
              </a:spcBef>
              <a:spcAft>
                <a:spcPts val="0"/>
              </a:spcAft>
              <a:buClr>
                <a:schemeClr val="lt2"/>
              </a:buClr>
              <a:buSzPts val="1800"/>
              <a:buFont typeface="Inter"/>
              <a:buNone/>
              <a:defRPr sz="1800">
                <a:solidFill>
                  <a:schemeClr val="lt2"/>
                </a:solidFill>
              </a:defRPr>
            </a:lvl5pPr>
            <a:lvl6pPr lvl="5">
              <a:spcBef>
                <a:spcPts val="0"/>
              </a:spcBef>
              <a:spcAft>
                <a:spcPts val="0"/>
              </a:spcAft>
              <a:buClr>
                <a:schemeClr val="lt2"/>
              </a:buClr>
              <a:buSzPts val="1800"/>
              <a:buFont typeface="Inter"/>
              <a:buNone/>
              <a:defRPr sz="1800">
                <a:solidFill>
                  <a:schemeClr val="lt2"/>
                </a:solidFill>
              </a:defRPr>
            </a:lvl6pPr>
            <a:lvl7pPr lvl="6">
              <a:spcBef>
                <a:spcPts val="0"/>
              </a:spcBef>
              <a:spcAft>
                <a:spcPts val="0"/>
              </a:spcAft>
              <a:buClr>
                <a:schemeClr val="lt2"/>
              </a:buClr>
              <a:buSzPts val="1800"/>
              <a:buFont typeface="Inter"/>
              <a:buNone/>
              <a:defRPr sz="1800">
                <a:solidFill>
                  <a:schemeClr val="lt2"/>
                </a:solidFill>
              </a:defRPr>
            </a:lvl7pPr>
            <a:lvl8pPr lvl="7">
              <a:spcBef>
                <a:spcPts val="0"/>
              </a:spcBef>
              <a:spcAft>
                <a:spcPts val="0"/>
              </a:spcAft>
              <a:buClr>
                <a:schemeClr val="lt2"/>
              </a:buClr>
              <a:buSzPts val="1800"/>
              <a:buFont typeface="Inter"/>
              <a:buNone/>
              <a:defRPr sz="1800">
                <a:solidFill>
                  <a:schemeClr val="lt2"/>
                </a:solidFill>
              </a:defRPr>
            </a:lvl8pPr>
            <a:lvl9pPr lvl="8">
              <a:spcBef>
                <a:spcPts val="0"/>
              </a:spcBef>
              <a:spcAft>
                <a:spcPts val="0"/>
              </a:spcAft>
              <a:buClr>
                <a:schemeClr val="lt2"/>
              </a:buClr>
              <a:buSzPts val="1800"/>
              <a:buFont typeface="Inter"/>
              <a:buNone/>
              <a:defRPr sz="1800">
                <a:solidFill>
                  <a:schemeClr val="lt2"/>
                </a:solidFill>
              </a:defRPr>
            </a:lvl9pPr>
          </a:lstStyle>
          <a:p>
            <a:endParaRPr/>
          </a:p>
        </p:txBody>
      </p:sp>
      <p:cxnSp>
        <p:nvCxnSpPr>
          <p:cNvPr id="57" name="Google Shape;57;p14"/>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58" name="Google Shape;58;p14"/>
          <p:cNvSpPr>
            <a:spLocks noGrp="1"/>
          </p:cNvSpPr>
          <p:nvPr>
            <p:ph type="pic" idx="3"/>
          </p:nvPr>
        </p:nvSpPr>
        <p:spPr>
          <a:xfrm>
            <a:off x="5039775" y="196800"/>
            <a:ext cx="3905400" cy="4749900"/>
          </a:xfrm>
          <a:prstGeom prst="roundRect">
            <a:avLst>
              <a:gd name="adj" fmla="val 2053"/>
            </a:avLst>
          </a:prstGeom>
          <a:noFill/>
          <a:ln>
            <a:noFill/>
          </a:ln>
        </p:spPr>
      </p:sp>
      <p:sp>
        <p:nvSpPr>
          <p:cNvPr id="59" name="Google Shape;59;p14"/>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60" name="Google Shape;60;p14"/>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
        <p:nvSpPr>
          <p:cNvPr id="61" name="Google Shape;61;p14"/>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Tree>
  </p:cSld>
  <p:clrMapOvr>
    <a:masterClrMapping/>
  </p:clrMapOvr>
  <p:extLst>
    <p:ext uri="{DCECCB84-F9BA-43D5-87BE-67443E8EF086}">
      <p15:sldGuideLst xmlns:p15="http://schemas.microsoft.com/office/powerpoint/2012/main">
        <p15:guide id="1" pos="353">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inancial Breakdown">
  <p:cSld name="SECTION_TITLE_AND_DESCRIPTION_1">
    <p:bg>
      <p:bgPr>
        <a:solidFill>
          <a:schemeClr val="dk2"/>
        </a:solidFill>
        <a:effectLst/>
      </p:bgPr>
    </p:bg>
    <p:spTree>
      <p:nvGrpSpPr>
        <p:cNvPr id="1" name="Shape 142"/>
        <p:cNvGrpSpPr/>
        <p:nvPr/>
      </p:nvGrpSpPr>
      <p:grpSpPr>
        <a:xfrm>
          <a:off x="0" y="0"/>
          <a:ext cx="0" cy="0"/>
          <a:chOff x="0" y="0"/>
          <a:chExt cx="0" cy="0"/>
        </a:xfrm>
      </p:grpSpPr>
      <p:sp>
        <p:nvSpPr>
          <p:cNvPr id="143" name="Google Shape;143;p23"/>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44" name="Google Shape;144;p23"/>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45" name="Google Shape;145;p23"/>
          <p:cNvSpPr txBox="1">
            <a:spLocks noGrp="1"/>
          </p:cNvSpPr>
          <p:nvPr>
            <p:ph type="subTitle" idx="1"/>
          </p:nvPr>
        </p:nvSpPr>
        <p:spPr>
          <a:xfrm>
            <a:off x="3486575" y="270695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a:endParaRPr/>
          </a:p>
        </p:txBody>
      </p:sp>
      <p:sp>
        <p:nvSpPr>
          <p:cNvPr id="146" name="Google Shape;146;p23"/>
          <p:cNvSpPr txBox="1">
            <a:spLocks noGrp="1"/>
          </p:cNvSpPr>
          <p:nvPr>
            <p:ph type="body" idx="2"/>
          </p:nvPr>
        </p:nvSpPr>
        <p:spPr>
          <a:xfrm>
            <a:off x="3416075" y="29823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cxnSp>
        <p:nvCxnSpPr>
          <p:cNvPr id="147" name="Google Shape;147;p23"/>
          <p:cNvCxnSpPr>
            <a:endCxn id="148" idx="2"/>
          </p:cNvCxnSpPr>
          <p:nvPr/>
        </p:nvCxnSpPr>
        <p:spPr>
          <a:xfrm>
            <a:off x="2904275" y="2048466"/>
            <a:ext cx="771900" cy="0"/>
          </a:xfrm>
          <a:prstGeom prst="straightConnector1">
            <a:avLst/>
          </a:prstGeom>
          <a:noFill/>
          <a:ln w="19050" cap="flat" cmpd="sng">
            <a:solidFill>
              <a:schemeClr val="lt1"/>
            </a:solidFill>
            <a:prstDash val="solid"/>
            <a:round/>
            <a:headEnd type="none" w="med" len="med"/>
            <a:tailEnd type="none" w="med" len="med"/>
          </a:ln>
        </p:spPr>
      </p:cxnSp>
      <p:cxnSp>
        <p:nvCxnSpPr>
          <p:cNvPr id="149" name="Google Shape;149;p23"/>
          <p:cNvCxnSpPr/>
          <p:nvPr/>
        </p:nvCxnSpPr>
        <p:spPr>
          <a:xfrm>
            <a:off x="4765924" y="2048466"/>
            <a:ext cx="771900" cy="0"/>
          </a:xfrm>
          <a:prstGeom prst="straightConnector1">
            <a:avLst/>
          </a:prstGeom>
          <a:noFill/>
          <a:ln w="19050" cap="flat" cmpd="sng">
            <a:solidFill>
              <a:schemeClr val="lt1"/>
            </a:solidFill>
            <a:prstDash val="solid"/>
            <a:round/>
            <a:headEnd type="none" w="med" len="med"/>
            <a:tailEnd type="none" w="med" len="med"/>
          </a:ln>
        </p:spPr>
      </p:cxnSp>
      <p:cxnSp>
        <p:nvCxnSpPr>
          <p:cNvPr id="150" name="Google Shape;150;p23"/>
          <p:cNvCxnSpPr/>
          <p:nvPr/>
        </p:nvCxnSpPr>
        <p:spPr>
          <a:xfrm>
            <a:off x="6635736" y="2048466"/>
            <a:ext cx="771900" cy="0"/>
          </a:xfrm>
          <a:prstGeom prst="straightConnector1">
            <a:avLst/>
          </a:prstGeom>
          <a:noFill/>
          <a:ln w="19050" cap="flat" cmpd="sng">
            <a:solidFill>
              <a:schemeClr val="lt1"/>
            </a:solidFill>
            <a:prstDash val="solid"/>
            <a:round/>
            <a:headEnd type="none" w="med" len="med"/>
            <a:tailEnd type="none" w="med" len="med"/>
          </a:ln>
        </p:spPr>
      </p:cxnSp>
      <p:sp>
        <p:nvSpPr>
          <p:cNvPr id="148" name="Google Shape;148;p23"/>
          <p:cNvSpPr/>
          <p:nvPr/>
        </p:nvSpPr>
        <p:spPr>
          <a:xfrm>
            <a:off x="3676175" y="1504866"/>
            <a:ext cx="1087200" cy="1087200"/>
          </a:xfrm>
          <a:prstGeom prst="flowChartConnector">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900">
              <a:latin typeface="Inter"/>
              <a:ea typeface="Inter"/>
              <a:cs typeface="Inter"/>
              <a:sym typeface="Inter"/>
            </a:endParaRPr>
          </a:p>
        </p:txBody>
      </p:sp>
      <p:sp>
        <p:nvSpPr>
          <p:cNvPr id="151" name="Google Shape;151;p23"/>
          <p:cNvSpPr/>
          <p:nvPr/>
        </p:nvSpPr>
        <p:spPr>
          <a:xfrm>
            <a:off x="5548513" y="1504866"/>
            <a:ext cx="1087200" cy="1087200"/>
          </a:xfrm>
          <a:prstGeom prst="flowChartConnector">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900">
              <a:latin typeface="Inter"/>
              <a:ea typeface="Inter"/>
              <a:cs typeface="Inter"/>
              <a:sym typeface="Inter"/>
            </a:endParaRPr>
          </a:p>
        </p:txBody>
      </p:sp>
      <p:sp>
        <p:nvSpPr>
          <p:cNvPr id="152" name="Google Shape;152;p23"/>
          <p:cNvSpPr/>
          <p:nvPr/>
        </p:nvSpPr>
        <p:spPr>
          <a:xfrm>
            <a:off x="7417725" y="1504866"/>
            <a:ext cx="1087200" cy="1087200"/>
          </a:xfrm>
          <a:prstGeom prst="flowChartConnector">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900">
              <a:latin typeface="Inter"/>
              <a:ea typeface="Inter"/>
              <a:cs typeface="Inter"/>
              <a:sym typeface="Inter"/>
            </a:endParaRPr>
          </a:p>
        </p:txBody>
      </p:sp>
      <p:sp>
        <p:nvSpPr>
          <p:cNvPr id="153" name="Google Shape;153;p23"/>
          <p:cNvSpPr txBox="1">
            <a:spLocks noGrp="1"/>
          </p:cNvSpPr>
          <p:nvPr>
            <p:ph type="subTitle" idx="3"/>
          </p:nvPr>
        </p:nvSpPr>
        <p:spPr>
          <a:xfrm>
            <a:off x="5358925" y="270695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a:endParaRPr/>
          </a:p>
        </p:txBody>
      </p:sp>
      <p:sp>
        <p:nvSpPr>
          <p:cNvPr id="154" name="Google Shape;154;p23"/>
          <p:cNvSpPr txBox="1">
            <a:spLocks noGrp="1"/>
          </p:cNvSpPr>
          <p:nvPr>
            <p:ph type="body" idx="4"/>
          </p:nvPr>
        </p:nvSpPr>
        <p:spPr>
          <a:xfrm>
            <a:off x="5288425" y="29823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55" name="Google Shape;155;p23"/>
          <p:cNvSpPr txBox="1">
            <a:spLocks noGrp="1"/>
          </p:cNvSpPr>
          <p:nvPr>
            <p:ph type="subTitle" idx="5"/>
          </p:nvPr>
        </p:nvSpPr>
        <p:spPr>
          <a:xfrm>
            <a:off x="7231275" y="270695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a:endParaRPr/>
          </a:p>
        </p:txBody>
      </p:sp>
      <p:sp>
        <p:nvSpPr>
          <p:cNvPr id="156" name="Google Shape;156;p23"/>
          <p:cNvSpPr txBox="1">
            <a:spLocks noGrp="1"/>
          </p:cNvSpPr>
          <p:nvPr>
            <p:ph type="body" idx="6"/>
          </p:nvPr>
        </p:nvSpPr>
        <p:spPr>
          <a:xfrm>
            <a:off x="7160775" y="29823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57" name="Google Shape;157;p23"/>
          <p:cNvSpPr/>
          <p:nvPr/>
        </p:nvSpPr>
        <p:spPr>
          <a:xfrm>
            <a:off x="603475" y="2706950"/>
            <a:ext cx="2313300" cy="1413600"/>
          </a:xfrm>
          <a:prstGeom prst="roundRect">
            <a:avLst>
              <a:gd name="adj" fmla="val 7414"/>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None/>
            </a:pPr>
            <a:endParaRPr>
              <a:solidFill>
                <a:srgbClr val="F6F5EC"/>
              </a:solidFill>
            </a:endParaRPr>
          </a:p>
        </p:txBody>
      </p:sp>
      <p:sp>
        <p:nvSpPr>
          <p:cNvPr id="158" name="Google Shape;158;p23"/>
          <p:cNvSpPr txBox="1">
            <a:spLocks noGrp="1"/>
          </p:cNvSpPr>
          <p:nvPr>
            <p:ph type="title"/>
          </p:nvPr>
        </p:nvSpPr>
        <p:spPr>
          <a:xfrm>
            <a:off x="450850" y="596800"/>
            <a:ext cx="6767700" cy="1431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159" name="Google Shape;159;p23"/>
          <p:cNvSpPr txBox="1">
            <a:spLocks noGrp="1"/>
          </p:cNvSpPr>
          <p:nvPr>
            <p:ph type="body" idx="7"/>
          </p:nvPr>
        </p:nvSpPr>
        <p:spPr>
          <a:xfrm>
            <a:off x="603475" y="2758400"/>
            <a:ext cx="2313300" cy="13107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Clr>
                <a:schemeClr val="lt1"/>
              </a:buClr>
              <a:buSzPts val="1200"/>
              <a:buFont typeface="Inter"/>
              <a:buChar char="●"/>
              <a:defRPr>
                <a:solidFill>
                  <a:schemeClr val="lt1"/>
                </a:solidFill>
              </a:defRPr>
            </a:lvl1pPr>
            <a:lvl2pPr marL="914400" lvl="1" indent="-304800" algn="ctr">
              <a:spcBef>
                <a:spcPts val="0"/>
              </a:spcBef>
              <a:spcAft>
                <a:spcPts val="0"/>
              </a:spcAft>
              <a:buClr>
                <a:schemeClr val="lt1"/>
              </a:buClr>
              <a:buSzPts val="1200"/>
              <a:buFont typeface="Inter"/>
              <a:buChar char="○"/>
              <a:defRPr>
                <a:solidFill>
                  <a:schemeClr val="lt1"/>
                </a:solidFill>
              </a:defRPr>
            </a:lvl2pPr>
            <a:lvl3pPr marL="1371600" lvl="2" indent="-304800" algn="ctr">
              <a:spcBef>
                <a:spcPts val="0"/>
              </a:spcBef>
              <a:spcAft>
                <a:spcPts val="0"/>
              </a:spcAft>
              <a:buClr>
                <a:schemeClr val="lt1"/>
              </a:buClr>
              <a:buSzPts val="1200"/>
              <a:buFont typeface="Inter"/>
              <a:buChar char="■"/>
              <a:defRPr>
                <a:solidFill>
                  <a:schemeClr val="lt1"/>
                </a:solidFill>
              </a:defRPr>
            </a:lvl3pPr>
            <a:lvl4pPr marL="1828800" lvl="3" indent="-304800" algn="ctr">
              <a:spcBef>
                <a:spcPts val="0"/>
              </a:spcBef>
              <a:spcAft>
                <a:spcPts val="0"/>
              </a:spcAft>
              <a:buClr>
                <a:schemeClr val="lt1"/>
              </a:buClr>
              <a:buSzPts val="1200"/>
              <a:buFont typeface="Inter"/>
              <a:buChar char="●"/>
              <a:defRPr>
                <a:solidFill>
                  <a:schemeClr val="lt1"/>
                </a:solidFill>
              </a:defRPr>
            </a:lvl4pPr>
            <a:lvl5pPr marL="2286000" lvl="4" indent="-304800" algn="ctr">
              <a:spcBef>
                <a:spcPts val="0"/>
              </a:spcBef>
              <a:spcAft>
                <a:spcPts val="0"/>
              </a:spcAft>
              <a:buClr>
                <a:schemeClr val="lt1"/>
              </a:buClr>
              <a:buSzPts val="1200"/>
              <a:buFont typeface="Inter"/>
              <a:buChar char="○"/>
              <a:defRPr>
                <a:solidFill>
                  <a:schemeClr val="lt1"/>
                </a:solidFill>
              </a:defRPr>
            </a:lvl5pPr>
            <a:lvl6pPr marL="2743200" lvl="5" indent="-304800" algn="ctr">
              <a:spcBef>
                <a:spcPts val="0"/>
              </a:spcBef>
              <a:spcAft>
                <a:spcPts val="0"/>
              </a:spcAft>
              <a:buClr>
                <a:schemeClr val="lt1"/>
              </a:buClr>
              <a:buSzPts val="1200"/>
              <a:buFont typeface="Inter"/>
              <a:buChar char="■"/>
              <a:defRPr>
                <a:solidFill>
                  <a:schemeClr val="lt1"/>
                </a:solidFill>
              </a:defRPr>
            </a:lvl6pPr>
            <a:lvl7pPr marL="3200400" lvl="6" indent="-304800" algn="ctr">
              <a:spcBef>
                <a:spcPts val="0"/>
              </a:spcBef>
              <a:spcAft>
                <a:spcPts val="0"/>
              </a:spcAft>
              <a:buClr>
                <a:schemeClr val="lt1"/>
              </a:buClr>
              <a:buSzPts val="1200"/>
              <a:buFont typeface="Inter"/>
              <a:buChar char="●"/>
              <a:defRPr>
                <a:solidFill>
                  <a:schemeClr val="lt1"/>
                </a:solidFill>
              </a:defRPr>
            </a:lvl7pPr>
            <a:lvl8pPr marL="3657600" lvl="7" indent="-304800" algn="ctr">
              <a:spcBef>
                <a:spcPts val="0"/>
              </a:spcBef>
              <a:spcAft>
                <a:spcPts val="0"/>
              </a:spcAft>
              <a:buClr>
                <a:schemeClr val="lt1"/>
              </a:buClr>
              <a:buSzPts val="1200"/>
              <a:buFont typeface="Inter"/>
              <a:buChar char="○"/>
              <a:defRPr>
                <a:solidFill>
                  <a:schemeClr val="lt1"/>
                </a:solidFill>
              </a:defRPr>
            </a:lvl8pPr>
            <a:lvl9pPr marL="4114800" lvl="8" indent="-304800" algn="ctr">
              <a:spcBef>
                <a:spcPts val="0"/>
              </a:spcBef>
              <a:spcAft>
                <a:spcPts val="0"/>
              </a:spcAft>
              <a:buClr>
                <a:schemeClr val="lt1"/>
              </a:buClr>
              <a:buSzPts val="1200"/>
              <a:buFont typeface="Inter"/>
              <a:buChar char="■"/>
              <a:defRPr>
                <a:solidFill>
                  <a:schemeClr val="lt1"/>
                </a:solidFill>
              </a:defRPr>
            </a:lvl9pPr>
          </a:lstStyle>
          <a:p>
            <a:endParaRPr/>
          </a:p>
        </p:txBody>
      </p:sp>
      <p:sp>
        <p:nvSpPr>
          <p:cNvPr id="160" name="Google Shape;160;p23"/>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61" name="Google Shape;161;p23"/>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ext / Graph">
  <p:cSld name="CAPTION_ONLY">
    <p:bg>
      <p:bgPr>
        <a:solidFill>
          <a:schemeClr val="lt1"/>
        </a:solidFill>
        <a:effectLst/>
      </p:bgPr>
    </p:bg>
    <p:spTree>
      <p:nvGrpSpPr>
        <p:cNvPr id="1" name="Shape 162"/>
        <p:cNvGrpSpPr/>
        <p:nvPr/>
      </p:nvGrpSpPr>
      <p:grpSpPr>
        <a:xfrm>
          <a:off x="0" y="0"/>
          <a:ext cx="0" cy="0"/>
          <a:chOff x="0" y="0"/>
          <a:chExt cx="0" cy="0"/>
        </a:xfrm>
      </p:grpSpPr>
      <p:cxnSp>
        <p:nvCxnSpPr>
          <p:cNvPr id="163" name="Google Shape;163;p24"/>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164" name="Google Shape;164;p24"/>
          <p:cNvSpPr txBox="1">
            <a:spLocks noGrp="1"/>
          </p:cNvSpPr>
          <p:nvPr>
            <p:ph type="title"/>
          </p:nvPr>
        </p:nvSpPr>
        <p:spPr>
          <a:xfrm>
            <a:off x="452575" y="596800"/>
            <a:ext cx="4418100" cy="13701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165" name="Google Shape;165;p24"/>
          <p:cNvSpPr txBox="1">
            <a:spLocks noGrp="1"/>
          </p:cNvSpPr>
          <p:nvPr>
            <p:ph type="body" idx="1"/>
          </p:nvPr>
        </p:nvSpPr>
        <p:spPr>
          <a:xfrm>
            <a:off x="560525" y="1966775"/>
            <a:ext cx="3212700" cy="2080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Inter"/>
              <a:buChar char="●"/>
              <a:defRPr/>
            </a:lvl1pPr>
            <a:lvl2pPr marL="914400" lvl="1" indent="-304800">
              <a:spcBef>
                <a:spcPts val="0"/>
              </a:spcBef>
              <a:spcAft>
                <a:spcPts val="0"/>
              </a:spcAft>
              <a:buSzPts val="1200"/>
              <a:buFont typeface="Inter"/>
              <a:buChar char="○"/>
              <a:defRPr/>
            </a:lvl2pPr>
            <a:lvl3pPr marL="1371600" lvl="2" indent="-304800">
              <a:spcBef>
                <a:spcPts val="0"/>
              </a:spcBef>
              <a:spcAft>
                <a:spcPts val="0"/>
              </a:spcAft>
              <a:buSzPts val="1200"/>
              <a:buFont typeface="Inter"/>
              <a:buChar char="■"/>
              <a:defRPr/>
            </a:lvl3pPr>
            <a:lvl4pPr marL="1828800" lvl="3" indent="-304800">
              <a:spcBef>
                <a:spcPts val="0"/>
              </a:spcBef>
              <a:spcAft>
                <a:spcPts val="0"/>
              </a:spcAft>
              <a:buSzPts val="1200"/>
              <a:buFont typeface="Inter"/>
              <a:buChar char="●"/>
              <a:defRPr/>
            </a:lvl4pPr>
            <a:lvl5pPr marL="2286000" lvl="4" indent="-304800">
              <a:spcBef>
                <a:spcPts val="0"/>
              </a:spcBef>
              <a:spcAft>
                <a:spcPts val="0"/>
              </a:spcAft>
              <a:buSzPts val="1200"/>
              <a:buFont typeface="Inter"/>
              <a:buChar char="○"/>
              <a:defRPr/>
            </a:lvl5pPr>
            <a:lvl6pPr marL="2743200" lvl="5" indent="-304800">
              <a:spcBef>
                <a:spcPts val="0"/>
              </a:spcBef>
              <a:spcAft>
                <a:spcPts val="0"/>
              </a:spcAft>
              <a:buSzPts val="1200"/>
              <a:buFont typeface="Inter"/>
              <a:buChar char="■"/>
              <a:defRPr/>
            </a:lvl6pPr>
            <a:lvl7pPr marL="3200400" lvl="6" indent="-304800">
              <a:spcBef>
                <a:spcPts val="0"/>
              </a:spcBef>
              <a:spcAft>
                <a:spcPts val="0"/>
              </a:spcAft>
              <a:buSzPts val="1200"/>
              <a:buFont typeface="Inter"/>
              <a:buChar char="●"/>
              <a:defRPr/>
            </a:lvl7pPr>
            <a:lvl8pPr marL="3657600" lvl="7" indent="-304800">
              <a:spcBef>
                <a:spcPts val="0"/>
              </a:spcBef>
              <a:spcAft>
                <a:spcPts val="0"/>
              </a:spcAft>
              <a:buSzPts val="1200"/>
              <a:buFont typeface="Inter"/>
              <a:buChar char="○"/>
              <a:defRPr/>
            </a:lvl8pPr>
            <a:lvl9pPr marL="4114800" lvl="8" indent="-304800">
              <a:spcBef>
                <a:spcPts val="0"/>
              </a:spcBef>
              <a:spcAft>
                <a:spcPts val="0"/>
              </a:spcAft>
              <a:buSzPts val="1200"/>
              <a:buFont typeface="Inter"/>
              <a:buChar char="■"/>
              <a:defRPr/>
            </a:lvl9pPr>
          </a:lstStyle>
          <a:p>
            <a:endParaRPr/>
          </a:p>
        </p:txBody>
      </p:sp>
      <p:sp>
        <p:nvSpPr>
          <p:cNvPr id="166" name="Google Shape;166;p24"/>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7" name="Google Shape;167;p24"/>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accent2"/>
                </a:solidFill>
                <a:latin typeface="Inter Light"/>
                <a:ea typeface="Inter Light"/>
                <a:cs typeface="Inter Light"/>
                <a:sym typeface="Inter Light"/>
              </a:defRPr>
            </a:lvl1pPr>
            <a:lvl2pPr lvl="1" algn="ctr" rtl="0">
              <a:buNone/>
              <a:defRPr sz="800">
                <a:solidFill>
                  <a:schemeClr val="accent2"/>
                </a:solidFill>
                <a:latin typeface="Inter Light"/>
                <a:ea typeface="Inter Light"/>
                <a:cs typeface="Inter Light"/>
                <a:sym typeface="Inter Light"/>
              </a:defRPr>
            </a:lvl2pPr>
            <a:lvl3pPr lvl="2" algn="ctr" rtl="0">
              <a:buNone/>
              <a:defRPr sz="800">
                <a:solidFill>
                  <a:schemeClr val="accent2"/>
                </a:solidFill>
                <a:latin typeface="Inter Light"/>
                <a:ea typeface="Inter Light"/>
                <a:cs typeface="Inter Light"/>
                <a:sym typeface="Inter Light"/>
              </a:defRPr>
            </a:lvl3pPr>
            <a:lvl4pPr lvl="3" algn="ctr" rtl="0">
              <a:buNone/>
              <a:defRPr sz="800">
                <a:solidFill>
                  <a:schemeClr val="accent2"/>
                </a:solidFill>
                <a:latin typeface="Inter Light"/>
                <a:ea typeface="Inter Light"/>
                <a:cs typeface="Inter Light"/>
                <a:sym typeface="Inter Light"/>
              </a:defRPr>
            </a:lvl4pPr>
            <a:lvl5pPr lvl="4" algn="ctr" rtl="0">
              <a:buNone/>
              <a:defRPr sz="800">
                <a:solidFill>
                  <a:schemeClr val="accent2"/>
                </a:solidFill>
                <a:latin typeface="Inter Light"/>
                <a:ea typeface="Inter Light"/>
                <a:cs typeface="Inter Light"/>
                <a:sym typeface="Inter Light"/>
              </a:defRPr>
            </a:lvl5pPr>
            <a:lvl6pPr lvl="5" algn="ctr" rtl="0">
              <a:buNone/>
              <a:defRPr sz="800">
                <a:solidFill>
                  <a:schemeClr val="accent2"/>
                </a:solidFill>
                <a:latin typeface="Inter Light"/>
                <a:ea typeface="Inter Light"/>
                <a:cs typeface="Inter Light"/>
                <a:sym typeface="Inter Light"/>
              </a:defRPr>
            </a:lvl6pPr>
            <a:lvl7pPr lvl="6" algn="ctr" rtl="0">
              <a:buNone/>
              <a:defRPr sz="800">
                <a:solidFill>
                  <a:schemeClr val="accent2"/>
                </a:solidFill>
                <a:latin typeface="Inter Light"/>
                <a:ea typeface="Inter Light"/>
                <a:cs typeface="Inter Light"/>
                <a:sym typeface="Inter Light"/>
              </a:defRPr>
            </a:lvl7pPr>
            <a:lvl8pPr lvl="7" algn="ctr" rtl="0">
              <a:buNone/>
              <a:defRPr sz="800">
                <a:solidFill>
                  <a:schemeClr val="accent2"/>
                </a:solidFill>
                <a:latin typeface="Inter Light"/>
                <a:ea typeface="Inter Light"/>
                <a:cs typeface="Inter Light"/>
                <a:sym typeface="Inter Light"/>
              </a:defRPr>
            </a:lvl8pPr>
            <a:lvl9pPr lvl="8" algn="ctr" rtl="0">
              <a:buNone/>
              <a:defRPr sz="800">
                <a:solidFill>
                  <a:schemeClr val="accen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68" name="Google Shape;168;p24"/>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Image Header">
  <p:cSld name="BIG_NUMBER">
    <p:bg>
      <p:bgPr>
        <a:solidFill>
          <a:schemeClr val="dk2"/>
        </a:solidFill>
        <a:effectLst/>
      </p:bgPr>
    </p:bg>
    <p:spTree>
      <p:nvGrpSpPr>
        <p:cNvPr id="1" name="Shape 169"/>
        <p:cNvGrpSpPr/>
        <p:nvPr/>
      </p:nvGrpSpPr>
      <p:grpSpPr>
        <a:xfrm>
          <a:off x="0" y="0"/>
          <a:ext cx="0" cy="0"/>
          <a:chOff x="0" y="0"/>
          <a:chExt cx="0" cy="0"/>
        </a:xfrm>
      </p:grpSpPr>
      <p:sp>
        <p:nvSpPr>
          <p:cNvPr id="170" name="Google Shape;170;p25"/>
          <p:cNvSpPr>
            <a:spLocks noGrp="1"/>
          </p:cNvSpPr>
          <p:nvPr>
            <p:ph type="pic" idx="2"/>
          </p:nvPr>
        </p:nvSpPr>
        <p:spPr>
          <a:xfrm>
            <a:off x="213750" y="586950"/>
            <a:ext cx="8701800" cy="2327100"/>
          </a:xfrm>
          <a:prstGeom prst="roundRect">
            <a:avLst>
              <a:gd name="adj" fmla="val 3913"/>
            </a:avLst>
          </a:prstGeom>
          <a:noFill/>
          <a:ln>
            <a:noFill/>
          </a:ln>
        </p:spPr>
      </p:sp>
      <p:sp>
        <p:nvSpPr>
          <p:cNvPr id="171" name="Google Shape;171;p25"/>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72" name="Google Shape;172;p25"/>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73" name="Google Shape;173;p25"/>
          <p:cNvSpPr txBox="1">
            <a:spLocks noGrp="1"/>
          </p:cNvSpPr>
          <p:nvPr>
            <p:ph type="body" idx="1"/>
          </p:nvPr>
        </p:nvSpPr>
        <p:spPr>
          <a:xfrm>
            <a:off x="5362800" y="3071200"/>
            <a:ext cx="3552600" cy="873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74" name="Google Shape;174;p25"/>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75" name="Google Shape;175;p25"/>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Go-to-Market Strategy" type="blank">
  <p:cSld name="BLANK">
    <p:bg>
      <p:bgPr>
        <a:solidFill>
          <a:schemeClr val="dk1"/>
        </a:solidFill>
        <a:effectLst/>
      </p:bgPr>
    </p:bg>
    <p:spTree>
      <p:nvGrpSpPr>
        <p:cNvPr id="1" name="Shape 176"/>
        <p:cNvGrpSpPr/>
        <p:nvPr/>
      </p:nvGrpSpPr>
      <p:grpSpPr>
        <a:xfrm>
          <a:off x="0" y="0"/>
          <a:ext cx="0" cy="0"/>
          <a:chOff x="0" y="0"/>
          <a:chExt cx="0" cy="0"/>
        </a:xfrm>
      </p:grpSpPr>
      <p:sp>
        <p:nvSpPr>
          <p:cNvPr id="177" name="Google Shape;177;p26"/>
          <p:cNvSpPr>
            <a:spLocks noGrp="1"/>
          </p:cNvSpPr>
          <p:nvPr>
            <p:ph type="pic" idx="2"/>
          </p:nvPr>
        </p:nvSpPr>
        <p:spPr>
          <a:xfrm>
            <a:off x="6445900" y="626975"/>
            <a:ext cx="1932900" cy="2070000"/>
          </a:xfrm>
          <a:prstGeom prst="roundRect">
            <a:avLst>
              <a:gd name="adj" fmla="val 5387"/>
            </a:avLst>
          </a:prstGeom>
          <a:noFill/>
          <a:ln>
            <a:noFill/>
          </a:ln>
        </p:spPr>
      </p:sp>
      <p:sp>
        <p:nvSpPr>
          <p:cNvPr id="178" name="Google Shape;178;p26"/>
          <p:cNvSpPr>
            <a:spLocks noGrp="1"/>
          </p:cNvSpPr>
          <p:nvPr>
            <p:ph type="pic" idx="3"/>
          </p:nvPr>
        </p:nvSpPr>
        <p:spPr>
          <a:xfrm>
            <a:off x="4210025" y="626975"/>
            <a:ext cx="1932900" cy="2070000"/>
          </a:xfrm>
          <a:prstGeom prst="roundRect">
            <a:avLst>
              <a:gd name="adj" fmla="val 5387"/>
            </a:avLst>
          </a:prstGeom>
          <a:noFill/>
          <a:ln>
            <a:noFill/>
          </a:ln>
        </p:spPr>
      </p:sp>
      <p:cxnSp>
        <p:nvCxnSpPr>
          <p:cNvPr id="179" name="Google Shape;179;p26"/>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80" name="Google Shape;180;p26"/>
          <p:cNvSpPr txBox="1">
            <a:spLocks noGrp="1"/>
          </p:cNvSpPr>
          <p:nvPr>
            <p:ph type="title"/>
          </p:nvPr>
        </p:nvSpPr>
        <p:spPr>
          <a:xfrm>
            <a:off x="450850" y="596800"/>
            <a:ext cx="4083000" cy="1828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181" name="Google Shape;181;p26"/>
          <p:cNvSpPr txBox="1">
            <a:spLocks noGrp="1"/>
          </p:cNvSpPr>
          <p:nvPr>
            <p:ph type="subTitle" idx="1"/>
          </p:nvPr>
        </p:nvSpPr>
        <p:spPr>
          <a:xfrm>
            <a:off x="4210025" y="2802675"/>
            <a:ext cx="1906800" cy="772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82" name="Google Shape;182;p26"/>
          <p:cNvSpPr txBox="1">
            <a:spLocks noGrp="1"/>
          </p:cNvSpPr>
          <p:nvPr>
            <p:ph type="body" idx="4"/>
          </p:nvPr>
        </p:nvSpPr>
        <p:spPr>
          <a:xfrm>
            <a:off x="4210025" y="3441550"/>
            <a:ext cx="1607400" cy="1068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83" name="Google Shape;183;p26"/>
          <p:cNvSpPr txBox="1">
            <a:spLocks noGrp="1"/>
          </p:cNvSpPr>
          <p:nvPr>
            <p:ph type="subTitle" idx="5"/>
          </p:nvPr>
        </p:nvSpPr>
        <p:spPr>
          <a:xfrm>
            <a:off x="6458950" y="2802675"/>
            <a:ext cx="1906800" cy="772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84" name="Google Shape;184;p26"/>
          <p:cNvSpPr txBox="1">
            <a:spLocks noGrp="1"/>
          </p:cNvSpPr>
          <p:nvPr>
            <p:ph type="body" idx="6"/>
          </p:nvPr>
        </p:nvSpPr>
        <p:spPr>
          <a:xfrm>
            <a:off x="6458950" y="3441550"/>
            <a:ext cx="1607400" cy="1068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85" name="Google Shape;185;p26"/>
          <p:cNvSpPr txBox="1">
            <a:spLocks noGrp="1"/>
          </p:cNvSpPr>
          <p:nvPr>
            <p:ph type="body" idx="7"/>
          </p:nvPr>
        </p:nvSpPr>
        <p:spPr>
          <a:xfrm>
            <a:off x="450850" y="2399275"/>
            <a:ext cx="3048000" cy="2110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Inter"/>
              <a:buChar char="●"/>
              <a:defRPr>
                <a:solidFill>
                  <a:schemeClr val="lt1"/>
                </a:solidFill>
              </a:defRPr>
            </a:lvl1pPr>
            <a:lvl2pPr marL="914400" lvl="1" indent="-304800">
              <a:spcBef>
                <a:spcPts val="0"/>
              </a:spcBef>
              <a:spcAft>
                <a:spcPts val="0"/>
              </a:spcAft>
              <a:buClr>
                <a:schemeClr val="lt1"/>
              </a:buClr>
              <a:buSzPts val="1200"/>
              <a:buFont typeface="Inter"/>
              <a:buChar char="○"/>
              <a:defRPr>
                <a:solidFill>
                  <a:schemeClr val="lt1"/>
                </a:solidFill>
              </a:defRPr>
            </a:lvl2pPr>
            <a:lvl3pPr marL="1371600" lvl="2" indent="-304800">
              <a:spcBef>
                <a:spcPts val="0"/>
              </a:spcBef>
              <a:spcAft>
                <a:spcPts val="0"/>
              </a:spcAft>
              <a:buClr>
                <a:schemeClr val="lt1"/>
              </a:buClr>
              <a:buSzPts val="1200"/>
              <a:buFont typeface="Inter"/>
              <a:buChar char="■"/>
              <a:defRPr>
                <a:solidFill>
                  <a:schemeClr val="lt1"/>
                </a:solidFill>
              </a:defRPr>
            </a:lvl3pPr>
            <a:lvl4pPr marL="1828800" lvl="3" indent="-304800">
              <a:spcBef>
                <a:spcPts val="0"/>
              </a:spcBef>
              <a:spcAft>
                <a:spcPts val="0"/>
              </a:spcAft>
              <a:buClr>
                <a:schemeClr val="lt1"/>
              </a:buClr>
              <a:buSzPts val="1200"/>
              <a:buFont typeface="Inter"/>
              <a:buChar char="●"/>
              <a:defRPr>
                <a:solidFill>
                  <a:schemeClr val="lt1"/>
                </a:solidFill>
              </a:defRPr>
            </a:lvl4pPr>
            <a:lvl5pPr marL="2286000" lvl="4" indent="-304800">
              <a:spcBef>
                <a:spcPts val="0"/>
              </a:spcBef>
              <a:spcAft>
                <a:spcPts val="0"/>
              </a:spcAft>
              <a:buClr>
                <a:schemeClr val="lt1"/>
              </a:buClr>
              <a:buSzPts val="1200"/>
              <a:buFont typeface="Inter"/>
              <a:buChar char="○"/>
              <a:defRPr>
                <a:solidFill>
                  <a:schemeClr val="lt1"/>
                </a:solidFill>
              </a:defRPr>
            </a:lvl5pPr>
            <a:lvl6pPr marL="2743200" lvl="5" indent="-304800">
              <a:spcBef>
                <a:spcPts val="0"/>
              </a:spcBef>
              <a:spcAft>
                <a:spcPts val="0"/>
              </a:spcAft>
              <a:buClr>
                <a:schemeClr val="lt1"/>
              </a:buClr>
              <a:buSzPts val="1200"/>
              <a:buFont typeface="Inter"/>
              <a:buChar char="■"/>
              <a:defRPr>
                <a:solidFill>
                  <a:schemeClr val="lt1"/>
                </a:solidFill>
              </a:defRPr>
            </a:lvl6pPr>
            <a:lvl7pPr marL="3200400" lvl="6" indent="-304800">
              <a:spcBef>
                <a:spcPts val="0"/>
              </a:spcBef>
              <a:spcAft>
                <a:spcPts val="0"/>
              </a:spcAft>
              <a:buClr>
                <a:schemeClr val="lt1"/>
              </a:buClr>
              <a:buSzPts val="1200"/>
              <a:buFont typeface="Inter"/>
              <a:buChar char="●"/>
              <a:defRPr>
                <a:solidFill>
                  <a:schemeClr val="lt1"/>
                </a:solidFill>
              </a:defRPr>
            </a:lvl7pPr>
            <a:lvl8pPr marL="3657600" lvl="7" indent="-304800">
              <a:spcBef>
                <a:spcPts val="0"/>
              </a:spcBef>
              <a:spcAft>
                <a:spcPts val="0"/>
              </a:spcAft>
              <a:buClr>
                <a:schemeClr val="lt1"/>
              </a:buClr>
              <a:buSzPts val="1200"/>
              <a:buFont typeface="Inter"/>
              <a:buChar char="○"/>
              <a:defRPr>
                <a:solidFill>
                  <a:schemeClr val="lt1"/>
                </a:solidFill>
              </a:defRPr>
            </a:lvl8pPr>
            <a:lvl9pPr marL="4114800" lvl="8" indent="-304800">
              <a:spcBef>
                <a:spcPts val="0"/>
              </a:spcBef>
              <a:spcAft>
                <a:spcPts val="0"/>
              </a:spcAft>
              <a:buClr>
                <a:schemeClr val="lt1"/>
              </a:buClr>
              <a:buSzPts val="1200"/>
              <a:buFont typeface="Inter"/>
              <a:buChar char="■"/>
              <a:defRPr>
                <a:solidFill>
                  <a:schemeClr val="lt1"/>
                </a:solidFill>
              </a:defRPr>
            </a:lvl9pPr>
          </a:lstStyle>
          <a:p>
            <a:endParaRPr/>
          </a:p>
        </p:txBody>
      </p:sp>
      <p:sp>
        <p:nvSpPr>
          <p:cNvPr id="186" name="Google Shape;186;p26"/>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87" name="Google Shape;187;p26"/>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88" name="Google Shape;188;p26"/>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ilestones">
  <p:cSld name="TITLE_1">
    <p:bg>
      <p:bgPr>
        <a:solidFill>
          <a:schemeClr val="lt1"/>
        </a:solidFill>
        <a:effectLst/>
      </p:bgPr>
    </p:bg>
    <p:spTree>
      <p:nvGrpSpPr>
        <p:cNvPr id="1" name="Shape 189"/>
        <p:cNvGrpSpPr/>
        <p:nvPr/>
      </p:nvGrpSpPr>
      <p:grpSpPr>
        <a:xfrm>
          <a:off x="0" y="0"/>
          <a:ext cx="0" cy="0"/>
          <a:chOff x="0" y="0"/>
          <a:chExt cx="0" cy="0"/>
        </a:xfrm>
      </p:grpSpPr>
      <p:cxnSp>
        <p:nvCxnSpPr>
          <p:cNvPr id="190" name="Google Shape;190;p27"/>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191" name="Google Shape;191;p27"/>
          <p:cNvSpPr txBox="1">
            <a:spLocks noGrp="1"/>
          </p:cNvSpPr>
          <p:nvPr>
            <p:ph type="title"/>
          </p:nvPr>
        </p:nvSpPr>
        <p:spPr>
          <a:xfrm>
            <a:off x="452575" y="596800"/>
            <a:ext cx="4418100" cy="1359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192" name="Google Shape;192;p27"/>
          <p:cNvSpPr txBox="1">
            <a:spLocks noGrp="1"/>
          </p:cNvSpPr>
          <p:nvPr>
            <p:ph type="subTitle" idx="1"/>
          </p:nvPr>
        </p:nvSpPr>
        <p:spPr>
          <a:xfrm>
            <a:off x="467825" y="18573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93" name="Google Shape;193;p27"/>
          <p:cNvSpPr txBox="1">
            <a:spLocks noGrp="1"/>
          </p:cNvSpPr>
          <p:nvPr>
            <p:ph type="body" idx="2"/>
          </p:nvPr>
        </p:nvSpPr>
        <p:spPr>
          <a:xfrm>
            <a:off x="391625" y="22718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94" name="Google Shape;194;p27"/>
          <p:cNvSpPr txBox="1">
            <a:spLocks noGrp="1"/>
          </p:cNvSpPr>
          <p:nvPr>
            <p:ph type="subTitle" idx="3"/>
          </p:nvPr>
        </p:nvSpPr>
        <p:spPr>
          <a:xfrm>
            <a:off x="3052450" y="18573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95" name="Google Shape;195;p27"/>
          <p:cNvSpPr txBox="1">
            <a:spLocks noGrp="1"/>
          </p:cNvSpPr>
          <p:nvPr>
            <p:ph type="body" idx="4"/>
          </p:nvPr>
        </p:nvSpPr>
        <p:spPr>
          <a:xfrm>
            <a:off x="2976250" y="22718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96" name="Google Shape;196;p27"/>
          <p:cNvSpPr txBox="1">
            <a:spLocks noGrp="1"/>
          </p:cNvSpPr>
          <p:nvPr>
            <p:ph type="subTitle" idx="5"/>
          </p:nvPr>
        </p:nvSpPr>
        <p:spPr>
          <a:xfrm>
            <a:off x="5637075" y="18573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97" name="Google Shape;197;p27"/>
          <p:cNvSpPr txBox="1">
            <a:spLocks noGrp="1"/>
          </p:cNvSpPr>
          <p:nvPr>
            <p:ph type="body" idx="6"/>
          </p:nvPr>
        </p:nvSpPr>
        <p:spPr>
          <a:xfrm>
            <a:off x="5560875" y="22718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198" name="Google Shape;198;p27"/>
          <p:cNvSpPr txBox="1">
            <a:spLocks noGrp="1"/>
          </p:cNvSpPr>
          <p:nvPr>
            <p:ph type="subTitle" idx="7"/>
          </p:nvPr>
        </p:nvSpPr>
        <p:spPr>
          <a:xfrm>
            <a:off x="467825" y="30751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199" name="Google Shape;199;p27"/>
          <p:cNvSpPr txBox="1">
            <a:spLocks noGrp="1"/>
          </p:cNvSpPr>
          <p:nvPr>
            <p:ph type="body" idx="8"/>
          </p:nvPr>
        </p:nvSpPr>
        <p:spPr>
          <a:xfrm>
            <a:off x="391625" y="34896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200" name="Google Shape;200;p27"/>
          <p:cNvSpPr txBox="1">
            <a:spLocks noGrp="1"/>
          </p:cNvSpPr>
          <p:nvPr>
            <p:ph type="subTitle" idx="9"/>
          </p:nvPr>
        </p:nvSpPr>
        <p:spPr>
          <a:xfrm>
            <a:off x="3052450" y="30751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201" name="Google Shape;201;p27"/>
          <p:cNvSpPr txBox="1">
            <a:spLocks noGrp="1"/>
          </p:cNvSpPr>
          <p:nvPr>
            <p:ph type="body" idx="13"/>
          </p:nvPr>
        </p:nvSpPr>
        <p:spPr>
          <a:xfrm>
            <a:off x="2976250" y="34896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202" name="Google Shape;202;p27"/>
          <p:cNvSpPr txBox="1">
            <a:spLocks noGrp="1"/>
          </p:cNvSpPr>
          <p:nvPr>
            <p:ph type="subTitle" idx="14"/>
          </p:nvPr>
        </p:nvSpPr>
        <p:spPr>
          <a:xfrm>
            <a:off x="5637075" y="3075100"/>
            <a:ext cx="2151000" cy="7722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203" name="Google Shape;203;p27"/>
          <p:cNvSpPr txBox="1">
            <a:spLocks noGrp="1"/>
          </p:cNvSpPr>
          <p:nvPr>
            <p:ph type="body" idx="15"/>
          </p:nvPr>
        </p:nvSpPr>
        <p:spPr>
          <a:xfrm>
            <a:off x="5560875" y="3489625"/>
            <a:ext cx="21510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204" name="Google Shape;204;p27"/>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205" name="Google Shape;205;p27"/>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206" name="Google Shape;206;p27"/>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Features / Benefits">
  <p:cSld name="CUSTOM">
    <p:bg>
      <p:bgPr>
        <a:solidFill>
          <a:schemeClr val="lt1"/>
        </a:solidFill>
        <a:effectLst/>
      </p:bgPr>
    </p:bg>
    <p:spTree>
      <p:nvGrpSpPr>
        <p:cNvPr id="1" name="Shape 207"/>
        <p:cNvGrpSpPr/>
        <p:nvPr/>
      </p:nvGrpSpPr>
      <p:grpSpPr>
        <a:xfrm>
          <a:off x="0" y="0"/>
          <a:ext cx="0" cy="0"/>
          <a:chOff x="0" y="0"/>
          <a:chExt cx="0" cy="0"/>
        </a:xfrm>
      </p:grpSpPr>
      <p:sp>
        <p:nvSpPr>
          <p:cNvPr id="208" name="Google Shape;208;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209" name="Google Shape;209;p28"/>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210" name="Google Shape;210;p28"/>
          <p:cNvSpPr txBox="1">
            <a:spLocks noGrp="1"/>
          </p:cNvSpPr>
          <p:nvPr>
            <p:ph type="title"/>
          </p:nvPr>
        </p:nvSpPr>
        <p:spPr>
          <a:xfrm>
            <a:off x="452575" y="633600"/>
            <a:ext cx="3954600" cy="13161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200"/>
              <a:buFont typeface="Inter"/>
              <a:buNone/>
              <a:defRPr b="1"/>
            </a:lvl2pPr>
            <a:lvl3pPr lvl="2">
              <a:lnSpc>
                <a:spcPct val="80000"/>
              </a:lnSpc>
              <a:spcBef>
                <a:spcPts val="0"/>
              </a:spcBef>
              <a:spcAft>
                <a:spcPts val="0"/>
              </a:spcAft>
              <a:buSzPts val="4200"/>
              <a:buFont typeface="Inter"/>
              <a:buNone/>
              <a:defRPr b="1"/>
            </a:lvl3pPr>
            <a:lvl4pPr lvl="3">
              <a:lnSpc>
                <a:spcPct val="80000"/>
              </a:lnSpc>
              <a:spcBef>
                <a:spcPts val="0"/>
              </a:spcBef>
              <a:spcAft>
                <a:spcPts val="0"/>
              </a:spcAft>
              <a:buSzPts val="4200"/>
              <a:buFont typeface="Inter"/>
              <a:buNone/>
              <a:defRPr b="1"/>
            </a:lvl4pPr>
            <a:lvl5pPr lvl="4">
              <a:lnSpc>
                <a:spcPct val="80000"/>
              </a:lnSpc>
              <a:spcBef>
                <a:spcPts val="0"/>
              </a:spcBef>
              <a:spcAft>
                <a:spcPts val="0"/>
              </a:spcAft>
              <a:buSzPts val="4200"/>
              <a:buFont typeface="Inter"/>
              <a:buNone/>
              <a:defRPr b="1"/>
            </a:lvl5pPr>
            <a:lvl6pPr lvl="5">
              <a:lnSpc>
                <a:spcPct val="80000"/>
              </a:lnSpc>
              <a:spcBef>
                <a:spcPts val="0"/>
              </a:spcBef>
              <a:spcAft>
                <a:spcPts val="0"/>
              </a:spcAft>
              <a:buSzPts val="4200"/>
              <a:buFont typeface="Inter"/>
              <a:buNone/>
              <a:defRPr b="1"/>
            </a:lvl6pPr>
            <a:lvl7pPr lvl="6">
              <a:lnSpc>
                <a:spcPct val="80000"/>
              </a:lnSpc>
              <a:spcBef>
                <a:spcPts val="0"/>
              </a:spcBef>
              <a:spcAft>
                <a:spcPts val="0"/>
              </a:spcAft>
              <a:buSzPts val="4200"/>
              <a:buFont typeface="Inter"/>
              <a:buNone/>
              <a:defRPr b="1"/>
            </a:lvl7pPr>
            <a:lvl8pPr lvl="7">
              <a:lnSpc>
                <a:spcPct val="80000"/>
              </a:lnSpc>
              <a:spcBef>
                <a:spcPts val="0"/>
              </a:spcBef>
              <a:spcAft>
                <a:spcPts val="0"/>
              </a:spcAft>
              <a:buSzPts val="4200"/>
              <a:buFont typeface="Inter"/>
              <a:buNone/>
              <a:defRPr b="1"/>
            </a:lvl8pPr>
            <a:lvl9pPr lvl="8">
              <a:lnSpc>
                <a:spcPct val="80000"/>
              </a:lnSpc>
              <a:spcBef>
                <a:spcPts val="0"/>
              </a:spcBef>
              <a:spcAft>
                <a:spcPts val="0"/>
              </a:spcAft>
              <a:buSzPts val="4200"/>
              <a:buFont typeface="Inter"/>
              <a:buNone/>
              <a:defRPr b="1"/>
            </a:lvl9pPr>
          </a:lstStyle>
          <a:p>
            <a:endParaRPr/>
          </a:p>
        </p:txBody>
      </p:sp>
      <p:sp>
        <p:nvSpPr>
          <p:cNvPr id="211" name="Google Shape;211;p28"/>
          <p:cNvSpPr txBox="1">
            <a:spLocks noGrp="1"/>
          </p:cNvSpPr>
          <p:nvPr>
            <p:ph type="body" idx="1"/>
          </p:nvPr>
        </p:nvSpPr>
        <p:spPr>
          <a:xfrm>
            <a:off x="560525" y="1966775"/>
            <a:ext cx="3212700" cy="2080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Inter"/>
              <a:buChar char="●"/>
              <a:defRPr/>
            </a:lvl1pPr>
            <a:lvl2pPr marL="914400" lvl="1" indent="-304800">
              <a:spcBef>
                <a:spcPts val="0"/>
              </a:spcBef>
              <a:spcAft>
                <a:spcPts val="0"/>
              </a:spcAft>
              <a:buSzPts val="1200"/>
              <a:buFont typeface="Inter"/>
              <a:buChar char="○"/>
              <a:defRPr/>
            </a:lvl2pPr>
            <a:lvl3pPr marL="1371600" lvl="2" indent="-304800">
              <a:spcBef>
                <a:spcPts val="0"/>
              </a:spcBef>
              <a:spcAft>
                <a:spcPts val="0"/>
              </a:spcAft>
              <a:buSzPts val="1200"/>
              <a:buFont typeface="Inter"/>
              <a:buChar char="■"/>
              <a:defRPr/>
            </a:lvl3pPr>
            <a:lvl4pPr marL="1828800" lvl="3" indent="-304800">
              <a:spcBef>
                <a:spcPts val="0"/>
              </a:spcBef>
              <a:spcAft>
                <a:spcPts val="0"/>
              </a:spcAft>
              <a:buSzPts val="1200"/>
              <a:buFont typeface="Inter"/>
              <a:buChar char="●"/>
              <a:defRPr/>
            </a:lvl4pPr>
            <a:lvl5pPr marL="2286000" lvl="4" indent="-304800">
              <a:spcBef>
                <a:spcPts val="0"/>
              </a:spcBef>
              <a:spcAft>
                <a:spcPts val="0"/>
              </a:spcAft>
              <a:buSzPts val="1200"/>
              <a:buFont typeface="Inter"/>
              <a:buChar char="○"/>
              <a:defRPr/>
            </a:lvl5pPr>
            <a:lvl6pPr marL="2743200" lvl="5" indent="-304800">
              <a:spcBef>
                <a:spcPts val="0"/>
              </a:spcBef>
              <a:spcAft>
                <a:spcPts val="0"/>
              </a:spcAft>
              <a:buSzPts val="1200"/>
              <a:buFont typeface="Inter"/>
              <a:buChar char="■"/>
              <a:defRPr/>
            </a:lvl6pPr>
            <a:lvl7pPr marL="3200400" lvl="6" indent="-304800">
              <a:spcBef>
                <a:spcPts val="0"/>
              </a:spcBef>
              <a:spcAft>
                <a:spcPts val="0"/>
              </a:spcAft>
              <a:buSzPts val="1200"/>
              <a:buFont typeface="Inter"/>
              <a:buChar char="●"/>
              <a:defRPr/>
            </a:lvl7pPr>
            <a:lvl8pPr marL="3657600" lvl="7" indent="-304800">
              <a:spcBef>
                <a:spcPts val="0"/>
              </a:spcBef>
              <a:spcAft>
                <a:spcPts val="0"/>
              </a:spcAft>
              <a:buSzPts val="1200"/>
              <a:buFont typeface="Inter"/>
              <a:buChar char="○"/>
              <a:defRPr/>
            </a:lvl8pPr>
            <a:lvl9pPr marL="4114800" lvl="8" indent="-304800">
              <a:spcBef>
                <a:spcPts val="0"/>
              </a:spcBef>
              <a:spcAft>
                <a:spcPts val="0"/>
              </a:spcAft>
              <a:buSzPts val="1200"/>
              <a:buFont typeface="Inter"/>
              <a:buChar char="■"/>
              <a:defRPr/>
            </a:lvl9pPr>
          </a:lstStyle>
          <a:p>
            <a:endParaRPr/>
          </a:p>
        </p:txBody>
      </p:sp>
      <p:sp>
        <p:nvSpPr>
          <p:cNvPr id="212" name="Google Shape;212;p28"/>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213" name="Google Shape;213;p28"/>
          <p:cNvSpPr txBox="1">
            <a:spLocks noGrp="1"/>
          </p:cNvSpPr>
          <p:nvPr>
            <p:ph type="sldNum" idx="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accent2"/>
                </a:solidFill>
                <a:latin typeface="Inter Light"/>
                <a:ea typeface="Inter Light"/>
                <a:cs typeface="Inter Light"/>
                <a:sym typeface="Inter Light"/>
              </a:defRPr>
            </a:lvl1pPr>
            <a:lvl2pPr lvl="1" algn="ctr" rtl="0">
              <a:buNone/>
              <a:defRPr sz="800">
                <a:solidFill>
                  <a:schemeClr val="accent2"/>
                </a:solidFill>
                <a:latin typeface="Inter Light"/>
                <a:ea typeface="Inter Light"/>
                <a:cs typeface="Inter Light"/>
                <a:sym typeface="Inter Light"/>
              </a:defRPr>
            </a:lvl2pPr>
            <a:lvl3pPr lvl="2" algn="ctr" rtl="0">
              <a:buNone/>
              <a:defRPr sz="800">
                <a:solidFill>
                  <a:schemeClr val="accent2"/>
                </a:solidFill>
                <a:latin typeface="Inter Light"/>
                <a:ea typeface="Inter Light"/>
                <a:cs typeface="Inter Light"/>
                <a:sym typeface="Inter Light"/>
              </a:defRPr>
            </a:lvl3pPr>
            <a:lvl4pPr lvl="3" algn="ctr" rtl="0">
              <a:buNone/>
              <a:defRPr sz="800">
                <a:solidFill>
                  <a:schemeClr val="accent2"/>
                </a:solidFill>
                <a:latin typeface="Inter Light"/>
                <a:ea typeface="Inter Light"/>
                <a:cs typeface="Inter Light"/>
                <a:sym typeface="Inter Light"/>
              </a:defRPr>
            </a:lvl4pPr>
            <a:lvl5pPr lvl="4" algn="ctr" rtl="0">
              <a:buNone/>
              <a:defRPr sz="800">
                <a:solidFill>
                  <a:schemeClr val="accent2"/>
                </a:solidFill>
                <a:latin typeface="Inter Light"/>
                <a:ea typeface="Inter Light"/>
                <a:cs typeface="Inter Light"/>
                <a:sym typeface="Inter Light"/>
              </a:defRPr>
            </a:lvl5pPr>
            <a:lvl6pPr lvl="5" algn="ctr" rtl="0">
              <a:buNone/>
              <a:defRPr sz="800">
                <a:solidFill>
                  <a:schemeClr val="accent2"/>
                </a:solidFill>
                <a:latin typeface="Inter Light"/>
                <a:ea typeface="Inter Light"/>
                <a:cs typeface="Inter Light"/>
                <a:sym typeface="Inter Light"/>
              </a:defRPr>
            </a:lvl6pPr>
            <a:lvl7pPr lvl="6" algn="ctr" rtl="0">
              <a:buNone/>
              <a:defRPr sz="800">
                <a:solidFill>
                  <a:schemeClr val="accent2"/>
                </a:solidFill>
                <a:latin typeface="Inter Light"/>
                <a:ea typeface="Inter Light"/>
                <a:cs typeface="Inter Light"/>
                <a:sym typeface="Inter Light"/>
              </a:defRPr>
            </a:lvl7pPr>
            <a:lvl8pPr lvl="7" algn="ctr" rtl="0">
              <a:buNone/>
              <a:defRPr sz="800">
                <a:solidFill>
                  <a:schemeClr val="accent2"/>
                </a:solidFill>
                <a:latin typeface="Inter Light"/>
                <a:ea typeface="Inter Light"/>
                <a:cs typeface="Inter Light"/>
                <a:sym typeface="Inter Light"/>
              </a:defRPr>
            </a:lvl8pPr>
            <a:lvl9pPr lvl="8" algn="ctr" rtl="0">
              <a:buNone/>
              <a:defRPr sz="800">
                <a:solidFill>
                  <a:schemeClr val="accen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214" name="Google Shape;214;p28"/>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Images">
  <p:cSld name="CUSTOM_1">
    <p:bg>
      <p:bgPr>
        <a:solidFill>
          <a:schemeClr val="dk2"/>
        </a:solidFill>
        <a:effectLst/>
      </p:bgPr>
    </p:bg>
    <p:spTree>
      <p:nvGrpSpPr>
        <p:cNvPr id="1" name="Shape 215"/>
        <p:cNvGrpSpPr/>
        <p:nvPr/>
      </p:nvGrpSpPr>
      <p:grpSpPr>
        <a:xfrm>
          <a:off x="0" y="0"/>
          <a:ext cx="0" cy="0"/>
          <a:chOff x="0" y="0"/>
          <a:chExt cx="0" cy="0"/>
        </a:xfrm>
      </p:grpSpPr>
      <p:sp>
        <p:nvSpPr>
          <p:cNvPr id="216" name="Google Shape;216;p29"/>
          <p:cNvSpPr>
            <a:spLocks noGrp="1"/>
          </p:cNvSpPr>
          <p:nvPr>
            <p:ph type="pic" idx="2"/>
          </p:nvPr>
        </p:nvSpPr>
        <p:spPr>
          <a:xfrm>
            <a:off x="211850" y="203250"/>
            <a:ext cx="4292400" cy="4737000"/>
          </a:xfrm>
          <a:prstGeom prst="roundRect">
            <a:avLst>
              <a:gd name="adj" fmla="val 3358"/>
            </a:avLst>
          </a:prstGeom>
          <a:noFill/>
          <a:ln>
            <a:noFill/>
          </a:ln>
        </p:spPr>
      </p:sp>
      <p:sp>
        <p:nvSpPr>
          <p:cNvPr id="217" name="Google Shape;217;p29"/>
          <p:cNvSpPr>
            <a:spLocks noGrp="1"/>
          </p:cNvSpPr>
          <p:nvPr>
            <p:ph type="pic" idx="3"/>
          </p:nvPr>
        </p:nvSpPr>
        <p:spPr>
          <a:xfrm>
            <a:off x="4639750" y="203250"/>
            <a:ext cx="4292400" cy="4737000"/>
          </a:xfrm>
          <a:prstGeom prst="roundRect">
            <a:avLst>
              <a:gd name="adj" fmla="val 3358"/>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e Competition">
  <p:cSld name="CUSTOM_2">
    <p:bg>
      <p:bgPr>
        <a:solidFill>
          <a:schemeClr val="lt1"/>
        </a:solidFill>
        <a:effectLst/>
      </p:bgPr>
    </p:bg>
    <p:spTree>
      <p:nvGrpSpPr>
        <p:cNvPr id="1" name="Shape 218"/>
        <p:cNvGrpSpPr/>
        <p:nvPr/>
      </p:nvGrpSpPr>
      <p:grpSpPr>
        <a:xfrm>
          <a:off x="0" y="0"/>
          <a:ext cx="0" cy="0"/>
          <a:chOff x="0" y="0"/>
          <a:chExt cx="0" cy="0"/>
        </a:xfrm>
      </p:grpSpPr>
      <p:sp>
        <p:nvSpPr>
          <p:cNvPr id="219" name="Google Shape;219;p30"/>
          <p:cNvSpPr>
            <a:spLocks noGrp="1"/>
          </p:cNvSpPr>
          <p:nvPr>
            <p:ph type="pic" idx="2"/>
          </p:nvPr>
        </p:nvSpPr>
        <p:spPr>
          <a:xfrm>
            <a:off x="4014725" y="557375"/>
            <a:ext cx="1374300" cy="1471500"/>
          </a:xfrm>
          <a:prstGeom prst="roundRect">
            <a:avLst>
              <a:gd name="adj" fmla="val 7582"/>
            </a:avLst>
          </a:prstGeom>
          <a:noFill/>
          <a:ln>
            <a:noFill/>
          </a:ln>
        </p:spPr>
      </p:sp>
      <p:sp>
        <p:nvSpPr>
          <p:cNvPr id="220" name="Google Shape;220;p30"/>
          <p:cNvSpPr>
            <a:spLocks noGrp="1"/>
          </p:cNvSpPr>
          <p:nvPr>
            <p:ph type="pic" idx="3"/>
          </p:nvPr>
        </p:nvSpPr>
        <p:spPr>
          <a:xfrm>
            <a:off x="5688575" y="557375"/>
            <a:ext cx="1374300" cy="1471500"/>
          </a:xfrm>
          <a:prstGeom prst="roundRect">
            <a:avLst>
              <a:gd name="adj" fmla="val 7582"/>
            </a:avLst>
          </a:prstGeom>
          <a:noFill/>
          <a:ln>
            <a:noFill/>
          </a:ln>
        </p:spPr>
      </p:sp>
      <p:sp>
        <p:nvSpPr>
          <p:cNvPr id="221" name="Google Shape;221;p30"/>
          <p:cNvSpPr>
            <a:spLocks noGrp="1"/>
          </p:cNvSpPr>
          <p:nvPr>
            <p:ph type="pic" idx="4"/>
          </p:nvPr>
        </p:nvSpPr>
        <p:spPr>
          <a:xfrm>
            <a:off x="7362425" y="557375"/>
            <a:ext cx="1374300" cy="1471500"/>
          </a:xfrm>
          <a:prstGeom prst="roundRect">
            <a:avLst>
              <a:gd name="adj" fmla="val 7582"/>
            </a:avLst>
          </a:prstGeom>
          <a:noFill/>
          <a:ln>
            <a:noFill/>
          </a:ln>
        </p:spPr>
      </p:sp>
      <p:sp>
        <p:nvSpPr>
          <p:cNvPr id="222" name="Google Shape;222;p30"/>
          <p:cNvSpPr>
            <a:spLocks noGrp="1"/>
          </p:cNvSpPr>
          <p:nvPr>
            <p:ph type="pic" idx="5"/>
          </p:nvPr>
        </p:nvSpPr>
        <p:spPr>
          <a:xfrm>
            <a:off x="4014725" y="2644475"/>
            <a:ext cx="1374300" cy="1471500"/>
          </a:xfrm>
          <a:prstGeom prst="roundRect">
            <a:avLst>
              <a:gd name="adj" fmla="val 7582"/>
            </a:avLst>
          </a:prstGeom>
          <a:noFill/>
          <a:ln>
            <a:noFill/>
          </a:ln>
        </p:spPr>
      </p:sp>
      <p:sp>
        <p:nvSpPr>
          <p:cNvPr id="223" name="Google Shape;223;p30"/>
          <p:cNvSpPr>
            <a:spLocks noGrp="1"/>
          </p:cNvSpPr>
          <p:nvPr>
            <p:ph type="pic" idx="6"/>
          </p:nvPr>
        </p:nvSpPr>
        <p:spPr>
          <a:xfrm>
            <a:off x="5688575" y="2644475"/>
            <a:ext cx="1374300" cy="1471500"/>
          </a:xfrm>
          <a:prstGeom prst="roundRect">
            <a:avLst>
              <a:gd name="adj" fmla="val 7582"/>
            </a:avLst>
          </a:prstGeom>
          <a:noFill/>
          <a:ln>
            <a:noFill/>
          </a:ln>
        </p:spPr>
      </p:sp>
      <p:sp>
        <p:nvSpPr>
          <p:cNvPr id="224" name="Google Shape;224;p30"/>
          <p:cNvSpPr>
            <a:spLocks noGrp="1"/>
          </p:cNvSpPr>
          <p:nvPr>
            <p:ph type="pic" idx="7"/>
          </p:nvPr>
        </p:nvSpPr>
        <p:spPr>
          <a:xfrm>
            <a:off x="7362425" y="2644475"/>
            <a:ext cx="1374300" cy="1471500"/>
          </a:xfrm>
          <a:prstGeom prst="roundRect">
            <a:avLst>
              <a:gd name="adj" fmla="val 7582"/>
            </a:avLst>
          </a:prstGeom>
          <a:noFill/>
          <a:ln>
            <a:noFill/>
          </a:ln>
        </p:spPr>
      </p:sp>
      <p:cxnSp>
        <p:nvCxnSpPr>
          <p:cNvPr id="225" name="Google Shape;225;p30"/>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226" name="Google Shape;226;p30"/>
          <p:cNvSpPr txBox="1">
            <a:spLocks noGrp="1"/>
          </p:cNvSpPr>
          <p:nvPr>
            <p:ph type="title"/>
          </p:nvPr>
        </p:nvSpPr>
        <p:spPr>
          <a:xfrm>
            <a:off x="452575" y="596800"/>
            <a:ext cx="3262500" cy="1359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227" name="Google Shape;227;p30"/>
          <p:cNvSpPr txBox="1">
            <a:spLocks noGrp="1"/>
          </p:cNvSpPr>
          <p:nvPr>
            <p:ph type="subTitle" idx="1"/>
          </p:nvPr>
        </p:nvSpPr>
        <p:spPr>
          <a:xfrm>
            <a:off x="452575" y="1956400"/>
            <a:ext cx="2616000" cy="627300"/>
          </a:xfrm>
          <a:prstGeom prst="rect">
            <a:avLst/>
          </a:prstGeom>
        </p:spPr>
        <p:txBody>
          <a:bodyPr spcFirstLastPara="1" wrap="square" lIns="91425" tIns="91425" rIns="91425" bIns="91425" anchor="t" anchorCtr="0">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a:endParaRPr/>
          </a:p>
        </p:txBody>
      </p:sp>
      <p:sp>
        <p:nvSpPr>
          <p:cNvPr id="228" name="Google Shape;228;p30"/>
          <p:cNvSpPr txBox="1">
            <a:spLocks noGrp="1"/>
          </p:cNvSpPr>
          <p:nvPr>
            <p:ph type="body" idx="8"/>
          </p:nvPr>
        </p:nvSpPr>
        <p:spPr>
          <a:xfrm>
            <a:off x="467825" y="2583700"/>
            <a:ext cx="3247200" cy="9450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SzPts val="1200"/>
              <a:buFont typeface="Inter"/>
              <a:buChar char="●"/>
              <a:defRPr/>
            </a:lvl1pPr>
            <a:lvl2pPr marL="914400" lvl="1" indent="-304800">
              <a:lnSpc>
                <a:spcPct val="115000"/>
              </a:lnSpc>
              <a:spcBef>
                <a:spcPts val="0"/>
              </a:spcBef>
              <a:spcAft>
                <a:spcPts val="0"/>
              </a:spcAft>
              <a:buSzPts val="1200"/>
              <a:buFont typeface="Inter"/>
              <a:buChar char="○"/>
              <a:defRPr/>
            </a:lvl2pPr>
            <a:lvl3pPr marL="1371600" lvl="2" indent="-304800">
              <a:lnSpc>
                <a:spcPct val="115000"/>
              </a:lnSpc>
              <a:spcBef>
                <a:spcPts val="0"/>
              </a:spcBef>
              <a:spcAft>
                <a:spcPts val="0"/>
              </a:spcAft>
              <a:buSzPts val="1200"/>
              <a:buFont typeface="Inter"/>
              <a:buChar char="■"/>
              <a:defRPr/>
            </a:lvl3pPr>
            <a:lvl4pPr marL="1828800" lvl="3" indent="-304800">
              <a:lnSpc>
                <a:spcPct val="115000"/>
              </a:lnSpc>
              <a:spcBef>
                <a:spcPts val="0"/>
              </a:spcBef>
              <a:spcAft>
                <a:spcPts val="0"/>
              </a:spcAft>
              <a:buSzPts val="1200"/>
              <a:buFont typeface="Inter"/>
              <a:buChar char="●"/>
              <a:defRPr/>
            </a:lvl4pPr>
            <a:lvl5pPr marL="2286000" lvl="4" indent="-304800">
              <a:lnSpc>
                <a:spcPct val="115000"/>
              </a:lnSpc>
              <a:spcBef>
                <a:spcPts val="0"/>
              </a:spcBef>
              <a:spcAft>
                <a:spcPts val="0"/>
              </a:spcAft>
              <a:buSzPts val="1200"/>
              <a:buFont typeface="Inter"/>
              <a:buChar char="○"/>
              <a:defRPr/>
            </a:lvl5pPr>
            <a:lvl6pPr marL="2743200" lvl="5" indent="-304800">
              <a:lnSpc>
                <a:spcPct val="115000"/>
              </a:lnSpc>
              <a:spcBef>
                <a:spcPts val="0"/>
              </a:spcBef>
              <a:spcAft>
                <a:spcPts val="0"/>
              </a:spcAft>
              <a:buSzPts val="1200"/>
              <a:buFont typeface="Inter"/>
              <a:buChar char="■"/>
              <a:defRPr/>
            </a:lvl6pPr>
            <a:lvl7pPr marL="3200400" lvl="6" indent="-304800">
              <a:lnSpc>
                <a:spcPct val="115000"/>
              </a:lnSpc>
              <a:spcBef>
                <a:spcPts val="0"/>
              </a:spcBef>
              <a:spcAft>
                <a:spcPts val="0"/>
              </a:spcAft>
              <a:buSzPts val="1200"/>
              <a:buFont typeface="Inter"/>
              <a:buChar char="●"/>
              <a:defRPr/>
            </a:lvl7pPr>
            <a:lvl8pPr marL="3657600" lvl="7" indent="-304800">
              <a:lnSpc>
                <a:spcPct val="115000"/>
              </a:lnSpc>
              <a:spcBef>
                <a:spcPts val="0"/>
              </a:spcBef>
              <a:spcAft>
                <a:spcPts val="0"/>
              </a:spcAft>
              <a:buSzPts val="1200"/>
              <a:buFont typeface="Inter"/>
              <a:buChar char="○"/>
              <a:defRPr/>
            </a:lvl8pPr>
            <a:lvl9pPr marL="4114800" lvl="8" indent="-304800">
              <a:lnSpc>
                <a:spcPct val="115000"/>
              </a:lnSpc>
              <a:spcBef>
                <a:spcPts val="0"/>
              </a:spcBef>
              <a:spcAft>
                <a:spcPts val="0"/>
              </a:spcAft>
              <a:buSzPts val="1200"/>
              <a:buFont typeface="Inter"/>
              <a:buChar char="■"/>
              <a:defRPr/>
            </a:lvl9pPr>
          </a:lstStyle>
          <a:p>
            <a:endParaRPr/>
          </a:p>
        </p:txBody>
      </p:sp>
      <p:sp>
        <p:nvSpPr>
          <p:cNvPr id="229" name="Google Shape;229;p30"/>
          <p:cNvSpPr txBox="1">
            <a:spLocks noGrp="1"/>
          </p:cNvSpPr>
          <p:nvPr>
            <p:ph type="subTitle" idx="9"/>
          </p:nvPr>
        </p:nvSpPr>
        <p:spPr>
          <a:xfrm>
            <a:off x="4014725" y="202887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0" name="Google Shape;230;p30"/>
          <p:cNvSpPr txBox="1">
            <a:spLocks noGrp="1"/>
          </p:cNvSpPr>
          <p:nvPr>
            <p:ph type="subTitle" idx="13"/>
          </p:nvPr>
        </p:nvSpPr>
        <p:spPr>
          <a:xfrm>
            <a:off x="5688575" y="202887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1" name="Google Shape;231;p30"/>
          <p:cNvSpPr txBox="1">
            <a:spLocks noGrp="1"/>
          </p:cNvSpPr>
          <p:nvPr>
            <p:ph type="subTitle" idx="14"/>
          </p:nvPr>
        </p:nvSpPr>
        <p:spPr>
          <a:xfrm>
            <a:off x="7362425" y="202887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2" name="Google Shape;232;p30"/>
          <p:cNvSpPr txBox="1">
            <a:spLocks noGrp="1"/>
          </p:cNvSpPr>
          <p:nvPr>
            <p:ph type="subTitle" idx="15"/>
          </p:nvPr>
        </p:nvSpPr>
        <p:spPr>
          <a:xfrm>
            <a:off x="4014725" y="406772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3" name="Google Shape;233;p30"/>
          <p:cNvSpPr txBox="1">
            <a:spLocks noGrp="1"/>
          </p:cNvSpPr>
          <p:nvPr>
            <p:ph type="subTitle" idx="16"/>
          </p:nvPr>
        </p:nvSpPr>
        <p:spPr>
          <a:xfrm>
            <a:off x="5688575" y="406772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4" name="Google Shape;234;p30"/>
          <p:cNvSpPr txBox="1">
            <a:spLocks noGrp="1"/>
          </p:cNvSpPr>
          <p:nvPr>
            <p:ph type="subTitle" idx="17"/>
          </p:nvPr>
        </p:nvSpPr>
        <p:spPr>
          <a:xfrm>
            <a:off x="7362425" y="4067725"/>
            <a:ext cx="1374300" cy="627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a:endParaRPr/>
          </a:p>
        </p:txBody>
      </p:sp>
      <p:sp>
        <p:nvSpPr>
          <p:cNvPr id="235" name="Google Shape;235;p30"/>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236" name="Google Shape;236;p30"/>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237" name="Google Shape;237;p30"/>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Image Gallery">
  <p:cSld name="CUSTOM_1_1">
    <p:bg>
      <p:bgPr>
        <a:solidFill>
          <a:schemeClr val="dk2"/>
        </a:solidFill>
        <a:effectLst/>
      </p:bgPr>
    </p:bg>
    <p:spTree>
      <p:nvGrpSpPr>
        <p:cNvPr id="1" name="Shape 238"/>
        <p:cNvGrpSpPr/>
        <p:nvPr/>
      </p:nvGrpSpPr>
      <p:grpSpPr>
        <a:xfrm>
          <a:off x="0" y="0"/>
          <a:ext cx="0" cy="0"/>
          <a:chOff x="0" y="0"/>
          <a:chExt cx="0" cy="0"/>
        </a:xfrm>
      </p:grpSpPr>
      <p:sp>
        <p:nvSpPr>
          <p:cNvPr id="239" name="Google Shape;239;p31"/>
          <p:cNvSpPr>
            <a:spLocks noGrp="1"/>
          </p:cNvSpPr>
          <p:nvPr>
            <p:ph type="pic" idx="2"/>
          </p:nvPr>
        </p:nvSpPr>
        <p:spPr>
          <a:xfrm>
            <a:off x="228625" y="592625"/>
            <a:ext cx="2205000" cy="1215600"/>
          </a:xfrm>
          <a:prstGeom prst="roundRect">
            <a:avLst>
              <a:gd name="adj" fmla="val 3655"/>
            </a:avLst>
          </a:prstGeom>
          <a:noFill/>
          <a:ln>
            <a:noFill/>
          </a:ln>
        </p:spPr>
      </p:sp>
      <p:sp>
        <p:nvSpPr>
          <p:cNvPr id="240" name="Google Shape;240;p31"/>
          <p:cNvSpPr>
            <a:spLocks noGrp="1"/>
          </p:cNvSpPr>
          <p:nvPr>
            <p:ph type="pic" idx="3"/>
          </p:nvPr>
        </p:nvSpPr>
        <p:spPr>
          <a:xfrm>
            <a:off x="3931925" y="592625"/>
            <a:ext cx="2205000" cy="1215600"/>
          </a:xfrm>
          <a:prstGeom prst="roundRect">
            <a:avLst>
              <a:gd name="adj" fmla="val 3655"/>
            </a:avLst>
          </a:prstGeom>
          <a:noFill/>
          <a:ln>
            <a:noFill/>
          </a:ln>
        </p:spPr>
      </p:sp>
      <p:sp>
        <p:nvSpPr>
          <p:cNvPr id="241" name="Google Shape;241;p31"/>
          <p:cNvSpPr>
            <a:spLocks noGrp="1"/>
          </p:cNvSpPr>
          <p:nvPr>
            <p:ph type="pic" idx="4"/>
          </p:nvPr>
        </p:nvSpPr>
        <p:spPr>
          <a:xfrm>
            <a:off x="7635600" y="592625"/>
            <a:ext cx="1135200" cy="1215600"/>
          </a:xfrm>
          <a:prstGeom prst="roundRect">
            <a:avLst>
              <a:gd name="adj" fmla="val 3655"/>
            </a:avLst>
          </a:prstGeom>
          <a:noFill/>
          <a:ln>
            <a:noFill/>
          </a:ln>
        </p:spPr>
      </p:sp>
      <p:sp>
        <p:nvSpPr>
          <p:cNvPr id="242" name="Google Shape;242;p31"/>
          <p:cNvSpPr>
            <a:spLocks noGrp="1"/>
          </p:cNvSpPr>
          <p:nvPr>
            <p:ph type="pic" idx="5"/>
          </p:nvPr>
        </p:nvSpPr>
        <p:spPr>
          <a:xfrm>
            <a:off x="2575300" y="593225"/>
            <a:ext cx="1215000" cy="1215000"/>
          </a:xfrm>
          <a:prstGeom prst="ellipse">
            <a:avLst/>
          </a:prstGeom>
          <a:noFill/>
          <a:ln>
            <a:noFill/>
          </a:ln>
        </p:spPr>
      </p:sp>
      <p:sp>
        <p:nvSpPr>
          <p:cNvPr id="243" name="Google Shape;243;p31"/>
          <p:cNvSpPr>
            <a:spLocks noGrp="1"/>
          </p:cNvSpPr>
          <p:nvPr>
            <p:ph type="pic" idx="6"/>
          </p:nvPr>
        </p:nvSpPr>
        <p:spPr>
          <a:xfrm>
            <a:off x="6278800" y="593225"/>
            <a:ext cx="1215000" cy="1215000"/>
          </a:xfrm>
          <a:prstGeom prst="ellipse">
            <a:avLst/>
          </a:prstGeom>
          <a:noFill/>
          <a:ln>
            <a:noFill/>
          </a:ln>
        </p:spPr>
      </p:sp>
      <p:sp>
        <p:nvSpPr>
          <p:cNvPr id="244" name="Google Shape;244;p31"/>
          <p:cNvSpPr>
            <a:spLocks noGrp="1"/>
          </p:cNvSpPr>
          <p:nvPr>
            <p:ph type="pic" idx="7"/>
          </p:nvPr>
        </p:nvSpPr>
        <p:spPr>
          <a:xfrm>
            <a:off x="228613" y="1964250"/>
            <a:ext cx="1215000" cy="1215000"/>
          </a:xfrm>
          <a:prstGeom prst="ellipse">
            <a:avLst/>
          </a:prstGeom>
          <a:noFill/>
          <a:ln>
            <a:noFill/>
          </a:ln>
        </p:spPr>
      </p:sp>
      <p:sp>
        <p:nvSpPr>
          <p:cNvPr id="245" name="Google Shape;245;p31"/>
          <p:cNvSpPr>
            <a:spLocks noGrp="1"/>
          </p:cNvSpPr>
          <p:nvPr>
            <p:ph type="pic" idx="8"/>
          </p:nvPr>
        </p:nvSpPr>
        <p:spPr>
          <a:xfrm>
            <a:off x="1545425" y="1963950"/>
            <a:ext cx="2205000" cy="1215600"/>
          </a:xfrm>
          <a:prstGeom prst="roundRect">
            <a:avLst>
              <a:gd name="adj" fmla="val 3655"/>
            </a:avLst>
          </a:prstGeom>
          <a:noFill/>
          <a:ln>
            <a:noFill/>
          </a:ln>
        </p:spPr>
      </p:sp>
      <p:sp>
        <p:nvSpPr>
          <p:cNvPr id="246" name="Google Shape;246;p31"/>
          <p:cNvSpPr>
            <a:spLocks noGrp="1"/>
          </p:cNvSpPr>
          <p:nvPr>
            <p:ph type="pic" idx="9"/>
          </p:nvPr>
        </p:nvSpPr>
        <p:spPr>
          <a:xfrm>
            <a:off x="3932063" y="1963950"/>
            <a:ext cx="1135200" cy="1215600"/>
          </a:xfrm>
          <a:prstGeom prst="roundRect">
            <a:avLst>
              <a:gd name="adj" fmla="val 3655"/>
            </a:avLst>
          </a:prstGeom>
          <a:noFill/>
          <a:ln>
            <a:noFill/>
          </a:ln>
        </p:spPr>
      </p:sp>
      <p:sp>
        <p:nvSpPr>
          <p:cNvPr id="247" name="Google Shape;247;p31"/>
          <p:cNvSpPr>
            <a:spLocks noGrp="1"/>
          </p:cNvSpPr>
          <p:nvPr>
            <p:ph type="pic" idx="13"/>
          </p:nvPr>
        </p:nvSpPr>
        <p:spPr>
          <a:xfrm>
            <a:off x="5248888" y="1963950"/>
            <a:ext cx="2205000" cy="1215600"/>
          </a:xfrm>
          <a:prstGeom prst="roundRect">
            <a:avLst>
              <a:gd name="adj" fmla="val 3655"/>
            </a:avLst>
          </a:prstGeom>
          <a:noFill/>
          <a:ln>
            <a:noFill/>
          </a:ln>
        </p:spPr>
      </p:sp>
      <p:sp>
        <p:nvSpPr>
          <p:cNvPr id="248" name="Google Shape;248;p31"/>
          <p:cNvSpPr>
            <a:spLocks noGrp="1"/>
          </p:cNvSpPr>
          <p:nvPr>
            <p:ph type="pic" idx="14"/>
          </p:nvPr>
        </p:nvSpPr>
        <p:spPr>
          <a:xfrm>
            <a:off x="7555713" y="1964250"/>
            <a:ext cx="1215000" cy="1215000"/>
          </a:xfrm>
          <a:prstGeom prst="ellipse">
            <a:avLst/>
          </a:prstGeom>
          <a:noFill/>
          <a:ln>
            <a:noFill/>
          </a:ln>
        </p:spPr>
      </p:sp>
      <p:sp>
        <p:nvSpPr>
          <p:cNvPr id="249" name="Google Shape;249;p31"/>
          <p:cNvSpPr>
            <a:spLocks noGrp="1"/>
          </p:cNvSpPr>
          <p:nvPr>
            <p:ph type="pic" idx="15"/>
          </p:nvPr>
        </p:nvSpPr>
        <p:spPr>
          <a:xfrm>
            <a:off x="228625" y="3335275"/>
            <a:ext cx="2205000" cy="1215600"/>
          </a:xfrm>
          <a:prstGeom prst="roundRect">
            <a:avLst>
              <a:gd name="adj" fmla="val 3655"/>
            </a:avLst>
          </a:prstGeom>
          <a:noFill/>
          <a:ln>
            <a:noFill/>
          </a:ln>
        </p:spPr>
      </p:sp>
      <p:sp>
        <p:nvSpPr>
          <p:cNvPr id="250" name="Google Shape;250;p31"/>
          <p:cNvSpPr>
            <a:spLocks noGrp="1"/>
          </p:cNvSpPr>
          <p:nvPr>
            <p:ph type="pic" idx="16"/>
          </p:nvPr>
        </p:nvSpPr>
        <p:spPr>
          <a:xfrm>
            <a:off x="3931925" y="3335275"/>
            <a:ext cx="2205000" cy="1215600"/>
          </a:xfrm>
          <a:prstGeom prst="roundRect">
            <a:avLst>
              <a:gd name="adj" fmla="val 3655"/>
            </a:avLst>
          </a:prstGeom>
          <a:noFill/>
          <a:ln>
            <a:noFill/>
          </a:ln>
        </p:spPr>
      </p:sp>
      <p:sp>
        <p:nvSpPr>
          <p:cNvPr id="251" name="Google Shape;251;p31"/>
          <p:cNvSpPr>
            <a:spLocks noGrp="1"/>
          </p:cNvSpPr>
          <p:nvPr>
            <p:ph type="pic" idx="17"/>
          </p:nvPr>
        </p:nvSpPr>
        <p:spPr>
          <a:xfrm>
            <a:off x="7635600" y="3335275"/>
            <a:ext cx="1135200" cy="1215600"/>
          </a:xfrm>
          <a:prstGeom prst="roundRect">
            <a:avLst>
              <a:gd name="adj" fmla="val 3655"/>
            </a:avLst>
          </a:prstGeom>
          <a:noFill/>
          <a:ln>
            <a:noFill/>
          </a:ln>
        </p:spPr>
      </p:sp>
      <p:sp>
        <p:nvSpPr>
          <p:cNvPr id="252" name="Google Shape;252;p31"/>
          <p:cNvSpPr>
            <a:spLocks noGrp="1"/>
          </p:cNvSpPr>
          <p:nvPr>
            <p:ph type="pic" idx="18"/>
          </p:nvPr>
        </p:nvSpPr>
        <p:spPr>
          <a:xfrm>
            <a:off x="2575300" y="3335875"/>
            <a:ext cx="1215000" cy="1215000"/>
          </a:xfrm>
          <a:prstGeom prst="ellipse">
            <a:avLst/>
          </a:prstGeom>
          <a:noFill/>
          <a:ln>
            <a:noFill/>
          </a:ln>
        </p:spPr>
      </p:sp>
      <p:sp>
        <p:nvSpPr>
          <p:cNvPr id="253" name="Google Shape;253;p31"/>
          <p:cNvSpPr>
            <a:spLocks noGrp="1"/>
          </p:cNvSpPr>
          <p:nvPr>
            <p:ph type="pic" idx="19"/>
          </p:nvPr>
        </p:nvSpPr>
        <p:spPr>
          <a:xfrm>
            <a:off x="6278800" y="3335875"/>
            <a:ext cx="1215000" cy="1215000"/>
          </a:xfrm>
          <a:prstGeom prst="ellipse">
            <a:avLst/>
          </a:prstGeom>
          <a:noFill/>
          <a:ln>
            <a:noFill/>
          </a:ln>
        </p:spPr>
      </p:sp>
      <p:sp>
        <p:nvSpPr>
          <p:cNvPr id="254" name="Google Shape;254;p31"/>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255" name="Google Shape;255;p31"/>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256" name="Google Shape;256;p31"/>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57" name="Google Shape;257;p31"/>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p:cSld name="TITLE_4">
    <p:spTree>
      <p:nvGrpSpPr>
        <p:cNvPr id="1" name="Shape 258"/>
        <p:cNvGrpSpPr/>
        <p:nvPr/>
      </p:nvGrpSpPr>
      <p:grpSpPr>
        <a:xfrm>
          <a:off x="0" y="0"/>
          <a:ext cx="0" cy="0"/>
          <a:chOff x="0" y="0"/>
          <a:chExt cx="0" cy="0"/>
        </a:xfrm>
      </p:grpSpPr>
      <p:sp>
        <p:nvSpPr>
          <p:cNvPr id="259" name="Google Shape;259;p3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60" name="Google Shape;260;p3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
        <p:nvSpPr>
          <p:cNvPr id="261" name="Google Shape;261;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Headline Divider Slide">
  <p:cSld name="CUSTOM_3">
    <p:bg>
      <p:bgPr>
        <a:solidFill>
          <a:schemeClr val="dk1"/>
        </a:solidFill>
        <a:effectLst/>
      </p:bgPr>
    </p:bg>
    <p:spTree>
      <p:nvGrpSpPr>
        <p:cNvPr id="1" name="Shape 62"/>
        <p:cNvGrpSpPr/>
        <p:nvPr/>
      </p:nvGrpSpPr>
      <p:grpSpPr>
        <a:xfrm>
          <a:off x="0" y="0"/>
          <a:ext cx="0" cy="0"/>
          <a:chOff x="0" y="0"/>
          <a:chExt cx="0" cy="0"/>
        </a:xfrm>
      </p:grpSpPr>
      <p:sp>
        <p:nvSpPr>
          <p:cNvPr id="63" name="Google Shape;63;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4" name="Google Shape;64;p15"/>
          <p:cNvSpPr txBox="1">
            <a:spLocks noGrp="1"/>
          </p:cNvSpPr>
          <p:nvPr>
            <p:ph type="title"/>
          </p:nvPr>
        </p:nvSpPr>
        <p:spPr>
          <a:xfrm>
            <a:off x="420875" y="1402000"/>
            <a:ext cx="4324800" cy="24327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sz="6000" b="1">
                <a:solidFill>
                  <a:schemeClr val="lt1"/>
                </a:solidFill>
              </a:defRPr>
            </a:lvl2pPr>
            <a:lvl3pPr lvl="2">
              <a:lnSpc>
                <a:spcPct val="80000"/>
              </a:lnSpc>
              <a:spcBef>
                <a:spcPts val="0"/>
              </a:spcBef>
              <a:spcAft>
                <a:spcPts val="0"/>
              </a:spcAft>
              <a:buClr>
                <a:schemeClr val="lt1"/>
              </a:buClr>
              <a:buSzPts val="6000"/>
              <a:buFont typeface="Inter"/>
              <a:buNone/>
              <a:defRPr sz="6000" b="1">
                <a:solidFill>
                  <a:schemeClr val="lt1"/>
                </a:solidFill>
              </a:defRPr>
            </a:lvl3pPr>
            <a:lvl4pPr lvl="3">
              <a:lnSpc>
                <a:spcPct val="80000"/>
              </a:lnSpc>
              <a:spcBef>
                <a:spcPts val="0"/>
              </a:spcBef>
              <a:spcAft>
                <a:spcPts val="0"/>
              </a:spcAft>
              <a:buClr>
                <a:schemeClr val="lt1"/>
              </a:buClr>
              <a:buSzPts val="6000"/>
              <a:buFont typeface="Inter"/>
              <a:buNone/>
              <a:defRPr sz="6000" b="1">
                <a:solidFill>
                  <a:schemeClr val="lt1"/>
                </a:solidFill>
              </a:defRPr>
            </a:lvl4pPr>
            <a:lvl5pPr lvl="4">
              <a:lnSpc>
                <a:spcPct val="80000"/>
              </a:lnSpc>
              <a:spcBef>
                <a:spcPts val="0"/>
              </a:spcBef>
              <a:spcAft>
                <a:spcPts val="0"/>
              </a:spcAft>
              <a:buClr>
                <a:schemeClr val="lt1"/>
              </a:buClr>
              <a:buSzPts val="6000"/>
              <a:buFont typeface="Inter"/>
              <a:buNone/>
              <a:defRPr sz="6000" b="1">
                <a:solidFill>
                  <a:schemeClr val="lt1"/>
                </a:solidFill>
              </a:defRPr>
            </a:lvl5pPr>
            <a:lvl6pPr lvl="5">
              <a:lnSpc>
                <a:spcPct val="80000"/>
              </a:lnSpc>
              <a:spcBef>
                <a:spcPts val="0"/>
              </a:spcBef>
              <a:spcAft>
                <a:spcPts val="0"/>
              </a:spcAft>
              <a:buClr>
                <a:schemeClr val="lt1"/>
              </a:buClr>
              <a:buSzPts val="6000"/>
              <a:buFont typeface="Inter"/>
              <a:buNone/>
              <a:defRPr sz="6000" b="1">
                <a:solidFill>
                  <a:schemeClr val="lt1"/>
                </a:solidFill>
              </a:defRPr>
            </a:lvl6pPr>
            <a:lvl7pPr lvl="6">
              <a:lnSpc>
                <a:spcPct val="80000"/>
              </a:lnSpc>
              <a:spcBef>
                <a:spcPts val="0"/>
              </a:spcBef>
              <a:spcAft>
                <a:spcPts val="0"/>
              </a:spcAft>
              <a:buClr>
                <a:schemeClr val="lt1"/>
              </a:buClr>
              <a:buSzPts val="6000"/>
              <a:buFont typeface="Inter"/>
              <a:buNone/>
              <a:defRPr sz="6000" b="1">
                <a:solidFill>
                  <a:schemeClr val="lt1"/>
                </a:solidFill>
              </a:defRPr>
            </a:lvl7pPr>
            <a:lvl8pPr lvl="7">
              <a:lnSpc>
                <a:spcPct val="80000"/>
              </a:lnSpc>
              <a:spcBef>
                <a:spcPts val="0"/>
              </a:spcBef>
              <a:spcAft>
                <a:spcPts val="0"/>
              </a:spcAft>
              <a:buClr>
                <a:schemeClr val="lt1"/>
              </a:buClr>
              <a:buSzPts val="6000"/>
              <a:buFont typeface="Inter"/>
              <a:buNone/>
              <a:defRPr sz="6000" b="1">
                <a:solidFill>
                  <a:schemeClr val="lt1"/>
                </a:solidFill>
              </a:defRPr>
            </a:lvl8pPr>
            <a:lvl9pPr lvl="8">
              <a:lnSpc>
                <a:spcPct val="80000"/>
              </a:lnSpc>
              <a:spcBef>
                <a:spcPts val="0"/>
              </a:spcBef>
              <a:spcAft>
                <a:spcPts val="0"/>
              </a:spcAft>
              <a:buClr>
                <a:schemeClr val="lt1"/>
              </a:buClr>
              <a:buSzPts val="6000"/>
              <a:buFont typeface="Inter"/>
              <a:buNone/>
              <a:defRPr sz="6000" b="1">
                <a:solidFill>
                  <a:schemeClr val="lt1"/>
                </a:solidFill>
              </a:defRPr>
            </a:lvl9pPr>
          </a:lstStyle>
          <a:p>
            <a:endParaRPr/>
          </a:p>
        </p:txBody>
      </p:sp>
      <p:sp>
        <p:nvSpPr>
          <p:cNvPr id="65" name="Google Shape;65;p15"/>
          <p:cNvSpPr txBox="1">
            <a:spLocks noGrp="1"/>
          </p:cNvSpPr>
          <p:nvPr>
            <p:ph type="title" idx="2"/>
          </p:nvPr>
        </p:nvSpPr>
        <p:spPr>
          <a:xfrm>
            <a:off x="474350" y="3793500"/>
            <a:ext cx="4036500" cy="1153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18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a:endParaRPr/>
          </a:p>
        </p:txBody>
      </p:sp>
      <p:cxnSp>
        <p:nvCxnSpPr>
          <p:cNvPr id="66" name="Google Shape;66;p15"/>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67" name="Google Shape;67;p15"/>
          <p:cNvSpPr>
            <a:spLocks noGrp="1"/>
          </p:cNvSpPr>
          <p:nvPr>
            <p:ph type="pic" idx="3"/>
          </p:nvPr>
        </p:nvSpPr>
        <p:spPr>
          <a:xfrm>
            <a:off x="5039775" y="196800"/>
            <a:ext cx="3905400" cy="4749900"/>
          </a:xfrm>
          <a:prstGeom prst="roundRect">
            <a:avLst>
              <a:gd name="adj" fmla="val 2053"/>
            </a:avLst>
          </a:prstGeom>
          <a:noFill/>
          <a:ln>
            <a:noFill/>
          </a:ln>
        </p:spPr>
      </p:sp>
      <p:sp>
        <p:nvSpPr>
          <p:cNvPr id="68" name="Google Shape;68;p15"/>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69" name="Google Shape;69;p15"/>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
        <p:nvSpPr>
          <p:cNvPr id="70" name="Google Shape;70;p15"/>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p:cSld name="SECTION_HEADER_1">
    <p:spTree>
      <p:nvGrpSpPr>
        <p:cNvPr id="1" name="Shape 262"/>
        <p:cNvGrpSpPr/>
        <p:nvPr/>
      </p:nvGrpSpPr>
      <p:grpSpPr>
        <a:xfrm>
          <a:off x="0" y="0"/>
          <a:ext cx="0" cy="0"/>
          <a:chOff x="0" y="0"/>
          <a:chExt cx="0" cy="0"/>
        </a:xfrm>
      </p:grpSpPr>
      <p:sp>
        <p:nvSpPr>
          <p:cNvPr id="263" name="Google Shape;263;p3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4" name="Google Shape;264;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p:cSld name="TITLE_AND_BODY_1">
    <p:spTree>
      <p:nvGrpSpPr>
        <p:cNvPr id="1" name="Shape 265"/>
        <p:cNvGrpSpPr/>
        <p:nvPr/>
      </p:nvGrpSpPr>
      <p:grpSpPr>
        <a:xfrm>
          <a:off x="0" y="0"/>
          <a:ext cx="0" cy="0"/>
          <a:chOff x="0" y="0"/>
          <a:chExt cx="0" cy="0"/>
        </a:xfrm>
      </p:grpSpPr>
      <p:sp>
        <p:nvSpPr>
          <p:cNvPr id="266" name="Google Shape;266;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67" name="Google Shape;267;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68" name="Google Shape;268;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p:cSld name="TITLE_AND_TWO_COLUMNS_1">
    <p:spTree>
      <p:nvGrpSpPr>
        <p:cNvPr id="1" name="Shape 269"/>
        <p:cNvGrpSpPr/>
        <p:nvPr/>
      </p:nvGrpSpPr>
      <p:grpSpPr>
        <a:xfrm>
          <a:off x="0" y="0"/>
          <a:ext cx="0" cy="0"/>
          <a:chOff x="0" y="0"/>
          <a:chExt cx="0" cy="0"/>
        </a:xfrm>
      </p:grpSpPr>
      <p:sp>
        <p:nvSpPr>
          <p:cNvPr id="270" name="Google Shape;270;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1" name="Google Shape;271;p3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2" name="Google Shape;272;p3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3" name="Google Shape;273;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274"/>
        <p:cNvGrpSpPr/>
        <p:nvPr/>
      </p:nvGrpSpPr>
      <p:grpSpPr>
        <a:xfrm>
          <a:off x="0" y="0"/>
          <a:ext cx="0" cy="0"/>
          <a:chOff x="0" y="0"/>
          <a:chExt cx="0" cy="0"/>
        </a:xfrm>
      </p:grpSpPr>
      <p:sp>
        <p:nvSpPr>
          <p:cNvPr id="275" name="Google Shape;275;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6" name="Google Shape;276;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277"/>
        <p:cNvGrpSpPr/>
        <p:nvPr/>
      </p:nvGrpSpPr>
      <p:grpSpPr>
        <a:xfrm>
          <a:off x="0" y="0"/>
          <a:ext cx="0" cy="0"/>
          <a:chOff x="0" y="0"/>
          <a:chExt cx="0" cy="0"/>
        </a:xfrm>
      </p:grpSpPr>
      <p:sp>
        <p:nvSpPr>
          <p:cNvPr id="278" name="Google Shape;278;p3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9" name="Google Shape;279;p3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80" name="Google Shape;280;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p:cSld name="MAIN_POINT_1">
    <p:spTree>
      <p:nvGrpSpPr>
        <p:cNvPr id="1" name="Shape 281"/>
        <p:cNvGrpSpPr/>
        <p:nvPr/>
      </p:nvGrpSpPr>
      <p:grpSpPr>
        <a:xfrm>
          <a:off x="0" y="0"/>
          <a:ext cx="0" cy="0"/>
          <a:chOff x="0" y="0"/>
          <a:chExt cx="0" cy="0"/>
        </a:xfrm>
      </p:grpSpPr>
      <p:sp>
        <p:nvSpPr>
          <p:cNvPr id="282" name="Google Shape;282;p3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83" name="Google Shape;283;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_1">
    <p:spTree>
      <p:nvGrpSpPr>
        <p:cNvPr id="1" name="Shape 284"/>
        <p:cNvGrpSpPr/>
        <p:nvPr/>
      </p:nvGrpSpPr>
      <p:grpSpPr>
        <a:xfrm>
          <a:off x="0" y="0"/>
          <a:ext cx="0" cy="0"/>
          <a:chOff x="0" y="0"/>
          <a:chExt cx="0" cy="0"/>
        </a:xfrm>
      </p:grpSpPr>
      <p:sp>
        <p:nvSpPr>
          <p:cNvPr id="285" name="Google Shape;285;p3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287" name="Google Shape;287;p3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288" name="Google Shape;288;p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89" name="Google Shape;289;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p:cSld name="CAPTION_ONLY_1">
    <p:spTree>
      <p:nvGrpSpPr>
        <p:cNvPr id="1" name="Shape 290"/>
        <p:cNvGrpSpPr/>
        <p:nvPr/>
      </p:nvGrpSpPr>
      <p:grpSpPr>
        <a:xfrm>
          <a:off x="0" y="0"/>
          <a:ext cx="0" cy="0"/>
          <a:chOff x="0" y="0"/>
          <a:chExt cx="0" cy="0"/>
        </a:xfrm>
      </p:grpSpPr>
      <p:sp>
        <p:nvSpPr>
          <p:cNvPr id="291" name="Google Shape;291;p4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200"/>
              <a:buNone/>
              <a:defRPr/>
            </a:lvl1pPr>
          </a:lstStyle>
          <a:p>
            <a:endParaRPr/>
          </a:p>
        </p:txBody>
      </p:sp>
      <p:sp>
        <p:nvSpPr>
          <p:cNvPr id="292" name="Google Shape;292;p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ig number">
  <p:cSld name="BIG_NUMBER_1">
    <p:spTree>
      <p:nvGrpSpPr>
        <p:cNvPr id="1" name="Shape 293"/>
        <p:cNvGrpSpPr/>
        <p:nvPr/>
      </p:nvGrpSpPr>
      <p:grpSpPr>
        <a:xfrm>
          <a:off x="0" y="0"/>
          <a:ext cx="0" cy="0"/>
          <a:chOff x="0" y="0"/>
          <a:chExt cx="0" cy="0"/>
        </a:xfrm>
      </p:grpSpPr>
      <p:sp>
        <p:nvSpPr>
          <p:cNvPr id="294" name="Google Shape;294;p4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95" name="Google Shape;295;p4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0"/>
              </a:spcBef>
              <a:spcAft>
                <a:spcPts val="0"/>
              </a:spcAft>
              <a:buSzPts val="1200"/>
              <a:buChar char="○"/>
              <a:defRPr/>
            </a:lvl2pPr>
            <a:lvl3pPr marL="1371600" lvl="2" indent="-304800" algn="ctr">
              <a:spcBef>
                <a:spcPts val="0"/>
              </a:spcBef>
              <a:spcAft>
                <a:spcPts val="0"/>
              </a:spcAft>
              <a:buSzPts val="1200"/>
              <a:buChar char="■"/>
              <a:defRPr/>
            </a:lvl3pPr>
            <a:lvl4pPr marL="1828800" lvl="3" indent="-304800" algn="ctr">
              <a:spcBef>
                <a:spcPts val="0"/>
              </a:spcBef>
              <a:spcAft>
                <a:spcPts val="0"/>
              </a:spcAft>
              <a:buSzPts val="1200"/>
              <a:buChar char="●"/>
              <a:defRPr/>
            </a:lvl4pPr>
            <a:lvl5pPr marL="2286000" lvl="4" indent="-304800" algn="ctr">
              <a:spcBef>
                <a:spcPts val="0"/>
              </a:spcBef>
              <a:spcAft>
                <a:spcPts val="0"/>
              </a:spcAft>
              <a:buSzPts val="1200"/>
              <a:buChar char="○"/>
              <a:defRPr/>
            </a:lvl5pPr>
            <a:lvl6pPr marL="2743200" lvl="5" indent="-304800" algn="ctr">
              <a:spcBef>
                <a:spcPts val="0"/>
              </a:spcBef>
              <a:spcAft>
                <a:spcPts val="0"/>
              </a:spcAft>
              <a:buSzPts val="1200"/>
              <a:buChar char="■"/>
              <a:defRPr/>
            </a:lvl6pPr>
            <a:lvl7pPr marL="3200400" lvl="6" indent="-304800" algn="ctr">
              <a:spcBef>
                <a:spcPts val="0"/>
              </a:spcBef>
              <a:spcAft>
                <a:spcPts val="0"/>
              </a:spcAft>
              <a:buSzPts val="1200"/>
              <a:buChar char="●"/>
              <a:defRPr/>
            </a:lvl7pPr>
            <a:lvl8pPr marL="3657600" lvl="7" indent="-304800" algn="ctr">
              <a:spcBef>
                <a:spcPts val="0"/>
              </a:spcBef>
              <a:spcAft>
                <a:spcPts val="0"/>
              </a:spcAft>
              <a:buSzPts val="1200"/>
              <a:buChar char="○"/>
              <a:defRPr/>
            </a:lvl8pPr>
            <a:lvl9pPr marL="4114800" lvl="8" indent="-304800" algn="ctr">
              <a:spcBef>
                <a:spcPts val="0"/>
              </a:spcBef>
              <a:spcAft>
                <a:spcPts val="0"/>
              </a:spcAft>
              <a:buSzPts val="1200"/>
              <a:buChar char="■"/>
              <a:defRPr/>
            </a:lvl9pPr>
          </a:lstStyle>
          <a:p>
            <a:endParaRPr/>
          </a:p>
        </p:txBody>
      </p:sp>
      <p:sp>
        <p:nvSpPr>
          <p:cNvPr id="296" name="Google Shape;296;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_1">
  <p:cSld name="BLANK_1">
    <p:spTree>
      <p:nvGrpSpPr>
        <p:cNvPr id="1" name="Shape 297"/>
        <p:cNvGrpSpPr/>
        <p:nvPr/>
      </p:nvGrpSpPr>
      <p:grpSpPr>
        <a:xfrm>
          <a:off x="0" y="0"/>
          <a:ext cx="0" cy="0"/>
          <a:chOff x="0" y="0"/>
          <a:chExt cx="0" cy="0"/>
        </a:xfrm>
      </p:grpSpPr>
      <p:sp>
        <p:nvSpPr>
          <p:cNvPr id="298" name="Google Shape;298;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ision / Mission" type="secHead">
  <p:cSld name="SECTION_HEADER">
    <p:bg>
      <p:bgPr>
        <a:solidFill>
          <a:schemeClr val="lt1"/>
        </a:solidFill>
        <a:effectLst/>
      </p:bgPr>
    </p:bg>
    <p:spTree>
      <p:nvGrpSpPr>
        <p:cNvPr id="1" name="Shape 71"/>
        <p:cNvGrpSpPr/>
        <p:nvPr/>
      </p:nvGrpSpPr>
      <p:grpSpPr>
        <a:xfrm>
          <a:off x="0" y="0"/>
          <a:ext cx="0" cy="0"/>
          <a:chOff x="0" y="0"/>
          <a:chExt cx="0" cy="0"/>
        </a:xfrm>
      </p:grpSpPr>
      <p:sp>
        <p:nvSpPr>
          <p:cNvPr id="72" name="Google Shape;72;p16"/>
          <p:cNvSpPr>
            <a:spLocks noGrp="1"/>
          </p:cNvSpPr>
          <p:nvPr>
            <p:ph type="pic" idx="2"/>
          </p:nvPr>
        </p:nvSpPr>
        <p:spPr>
          <a:xfrm>
            <a:off x="5039775" y="203250"/>
            <a:ext cx="3905400" cy="2298600"/>
          </a:xfrm>
          <a:prstGeom prst="roundRect">
            <a:avLst>
              <a:gd name="adj" fmla="val 2053"/>
            </a:avLst>
          </a:prstGeom>
          <a:noFill/>
          <a:ln>
            <a:noFill/>
          </a:ln>
        </p:spPr>
      </p:sp>
      <p:cxnSp>
        <p:nvCxnSpPr>
          <p:cNvPr id="73" name="Google Shape;73;p16"/>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74" name="Google Shape;74;p16"/>
          <p:cNvSpPr txBox="1">
            <a:spLocks noGrp="1"/>
          </p:cNvSpPr>
          <p:nvPr>
            <p:ph type="body" idx="1"/>
          </p:nvPr>
        </p:nvSpPr>
        <p:spPr>
          <a:xfrm>
            <a:off x="452575" y="1853525"/>
            <a:ext cx="2965500" cy="2440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Char char="●"/>
              <a:defRPr/>
            </a:lvl1pPr>
            <a:lvl2pPr marL="914400" lvl="1" indent="-304800">
              <a:spcBef>
                <a:spcPts val="0"/>
              </a:spcBef>
              <a:spcAft>
                <a:spcPts val="0"/>
              </a:spcAft>
              <a:buClr>
                <a:schemeClr val="dk2"/>
              </a:buClr>
              <a:buSzPts val="1200"/>
              <a:buChar char="○"/>
              <a:defRPr/>
            </a:lvl2pPr>
            <a:lvl3pPr marL="1371600" lvl="2" indent="-304800">
              <a:spcBef>
                <a:spcPts val="0"/>
              </a:spcBef>
              <a:spcAft>
                <a:spcPts val="0"/>
              </a:spcAft>
              <a:buClr>
                <a:schemeClr val="dk2"/>
              </a:buClr>
              <a:buSzPts val="1200"/>
              <a:buChar char="■"/>
              <a:defRPr/>
            </a:lvl3pPr>
            <a:lvl4pPr marL="1828800" lvl="3" indent="-304800">
              <a:spcBef>
                <a:spcPts val="0"/>
              </a:spcBef>
              <a:spcAft>
                <a:spcPts val="0"/>
              </a:spcAft>
              <a:buClr>
                <a:schemeClr val="dk2"/>
              </a:buClr>
              <a:buSzPts val="1200"/>
              <a:buChar char="●"/>
              <a:defRPr/>
            </a:lvl4pPr>
            <a:lvl5pPr marL="2286000" lvl="4" indent="-304800">
              <a:spcBef>
                <a:spcPts val="0"/>
              </a:spcBef>
              <a:spcAft>
                <a:spcPts val="0"/>
              </a:spcAft>
              <a:buClr>
                <a:schemeClr val="dk2"/>
              </a:buClr>
              <a:buSzPts val="1200"/>
              <a:buChar char="○"/>
              <a:defRPr/>
            </a:lvl5pPr>
            <a:lvl6pPr marL="2743200" lvl="5" indent="-304800">
              <a:spcBef>
                <a:spcPts val="0"/>
              </a:spcBef>
              <a:spcAft>
                <a:spcPts val="0"/>
              </a:spcAft>
              <a:buClr>
                <a:schemeClr val="dk2"/>
              </a:buClr>
              <a:buSzPts val="1200"/>
              <a:buChar char="■"/>
              <a:defRPr/>
            </a:lvl6pPr>
            <a:lvl7pPr marL="3200400" lvl="6" indent="-304800">
              <a:spcBef>
                <a:spcPts val="0"/>
              </a:spcBef>
              <a:spcAft>
                <a:spcPts val="0"/>
              </a:spcAft>
              <a:buClr>
                <a:schemeClr val="dk2"/>
              </a:buClr>
              <a:buSzPts val="1200"/>
              <a:buChar char="●"/>
              <a:defRPr/>
            </a:lvl7pPr>
            <a:lvl8pPr marL="3657600" lvl="7" indent="-304800">
              <a:spcBef>
                <a:spcPts val="0"/>
              </a:spcBef>
              <a:spcAft>
                <a:spcPts val="0"/>
              </a:spcAft>
              <a:buClr>
                <a:schemeClr val="dk2"/>
              </a:buClr>
              <a:buSzPts val="1200"/>
              <a:buChar char="○"/>
              <a:defRPr/>
            </a:lvl8pPr>
            <a:lvl9pPr marL="4114800" lvl="8" indent="-304800">
              <a:spcBef>
                <a:spcPts val="0"/>
              </a:spcBef>
              <a:spcAft>
                <a:spcPts val="0"/>
              </a:spcAft>
              <a:buClr>
                <a:schemeClr val="dk2"/>
              </a:buClr>
              <a:buSzPts val="1200"/>
              <a:buChar char="■"/>
              <a:defRPr/>
            </a:lvl9pPr>
          </a:lstStyle>
          <a:p>
            <a:endParaRPr/>
          </a:p>
        </p:txBody>
      </p:sp>
      <p:sp>
        <p:nvSpPr>
          <p:cNvPr id="75" name="Google Shape;75;p16"/>
          <p:cNvSpPr>
            <a:spLocks noGrp="1"/>
          </p:cNvSpPr>
          <p:nvPr>
            <p:ph type="pic" idx="3"/>
          </p:nvPr>
        </p:nvSpPr>
        <p:spPr>
          <a:xfrm>
            <a:off x="5039775" y="2624675"/>
            <a:ext cx="3905400" cy="2298600"/>
          </a:xfrm>
          <a:prstGeom prst="roundRect">
            <a:avLst>
              <a:gd name="adj" fmla="val 2053"/>
            </a:avLst>
          </a:prstGeom>
          <a:noFill/>
          <a:ln>
            <a:noFill/>
          </a:ln>
        </p:spPr>
      </p:sp>
      <p:sp>
        <p:nvSpPr>
          <p:cNvPr id="76" name="Google Shape;76;p16"/>
          <p:cNvSpPr txBox="1">
            <a:spLocks noGrp="1"/>
          </p:cNvSpPr>
          <p:nvPr>
            <p:ph type="title"/>
          </p:nvPr>
        </p:nvSpPr>
        <p:spPr>
          <a:xfrm>
            <a:off x="452575" y="596800"/>
            <a:ext cx="4263600" cy="13392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sz="4800" b="1"/>
            </a:lvl2pPr>
            <a:lvl3pPr lvl="2">
              <a:lnSpc>
                <a:spcPct val="80000"/>
              </a:lnSpc>
              <a:spcBef>
                <a:spcPts val="0"/>
              </a:spcBef>
              <a:spcAft>
                <a:spcPts val="0"/>
              </a:spcAft>
              <a:buClr>
                <a:schemeClr val="dk2"/>
              </a:buClr>
              <a:buSzPts val="4800"/>
              <a:buFont typeface="Inter"/>
              <a:buNone/>
              <a:defRPr sz="4800" b="1"/>
            </a:lvl3pPr>
            <a:lvl4pPr lvl="3">
              <a:lnSpc>
                <a:spcPct val="80000"/>
              </a:lnSpc>
              <a:spcBef>
                <a:spcPts val="0"/>
              </a:spcBef>
              <a:spcAft>
                <a:spcPts val="0"/>
              </a:spcAft>
              <a:buClr>
                <a:schemeClr val="dk2"/>
              </a:buClr>
              <a:buSzPts val="4800"/>
              <a:buFont typeface="Inter"/>
              <a:buNone/>
              <a:defRPr sz="4800" b="1"/>
            </a:lvl4pPr>
            <a:lvl5pPr lvl="4">
              <a:lnSpc>
                <a:spcPct val="80000"/>
              </a:lnSpc>
              <a:spcBef>
                <a:spcPts val="0"/>
              </a:spcBef>
              <a:spcAft>
                <a:spcPts val="0"/>
              </a:spcAft>
              <a:buClr>
                <a:schemeClr val="dk2"/>
              </a:buClr>
              <a:buSzPts val="4800"/>
              <a:buFont typeface="Inter"/>
              <a:buNone/>
              <a:defRPr sz="4800" b="1"/>
            </a:lvl5pPr>
            <a:lvl6pPr lvl="5">
              <a:lnSpc>
                <a:spcPct val="80000"/>
              </a:lnSpc>
              <a:spcBef>
                <a:spcPts val="0"/>
              </a:spcBef>
              <a:spcAft>
                <a:spcPts val="0"/>
              </a:spcAft>
              <a:buClr>
                <a:schemeClr val="dk2"/>
              </a:buClr>
              <a:buSzPts val="4800"/>
              <a:buFont typeface="Inter"/>
              <a:buNone/>
              <a:defRPr sz="4800" b="1"/>
            </a:lvl6pPr>
            <a:lvl7pPr lvl="6">
              <a:lnSpc>
                <a:spcPct val="80000"/>
              </a:lnSpc>
              <a:spcBef>
                <a:spcPts val="0"/>
              </a:spcBef>
              <a:spcAft>
                <a:spcPts val="0"/>
              </a:spcAft>
              <a:buClr>
                <a:schemeClr val="dk2"/>
              </a:buClr>
              <a:buSzPts val="4800"/>
              <a:buFont typeface="Inter"/>
              <a:buNone/>
              <a:defRPr sz="4800" b="1"/>
            </a:lvl7pPr>
            <a:lvl8pPr lvl="7">
              <a:lnSpc>
                <a:spcPct val="80000"/>
              </a:lnSpc>
              <a:spcBef>
                <a:spcPts val="0"/>
              </a:spcBef>
              <a:spcAft>
                <a:spcPts val="0"/>
              </a:spcAft>
              <a:buClr>
                <a:schemeClr val="dk2"/>
              </a:buClr>
              <a:buSzPts val="4800"/>
              <a:buFont typeface="Inter"/>
              <a:buNone/>
              <a:defRPr sz="4800" b="1"/>
            </a:lvl8pPr>
            <a:lvl9pPr lvl="8">
              <a:lnSpc>
                <a:spcPct val="80000"/>
              </a:lnSpc>
              <a:spcBef>
                <a:spcPts val="0"/>
              </a:spcBef>
              <a:spcAft>
                <a:spcPts val="0"/>
              </a:spcAft>
              <a:buClr>
                <a:schemeClr val="dk2"/>
              </a:buClr>
              <a:buSzPts val="4800"/>
              <a:buFont typeface="Inter"/>
              <a:buNone/>
              <a:defRPr sz="4800" b="1"/>
            </a:lvl9pPr>
          </a:lstStyle>
          <a:p>
            <a:endParaRPr/>
          </a:p>
        </p:txBody>
      </p:sp>
      <p:sp>
        <p:nvSpPr>
          <p:cNvPr id="77" name="Google Shape;77;p16"/>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78" name="Google Shape;78;p16"/>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79" name="Google Shape;79;p16"/>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extLst>
    <p:ext uri="{DCECCB84-F9BA-43D5-87BE-67443E8EF086}">
      <p15:sldGuideLst xmlns:p15="http://schemas.microsoft.com/office/powerpoint/2012/main">
        <p15:guide id="1" orient="horz" pos="432">
          <p15:clr>
            <a:srgbClr val="E46962"/>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Agenda">
  <p:cSld name="CUSTOM_7_1">
    <p:spTree>
      <p:nvGrpSpPr>
        <p:cNvPr id="1" name="Shape 299"/>
        <p:cNvGrpSpPr/>
        <p:nvPr/>
      </p:nvGrpSpPr>
      <p:grpSpPr>
        <a:xfrm>
          <a:off x="0" y="0"/>
          <a:ext cx="0" cy="0"/>
          <a:chOff x="0" y="0"/>
          <a:chExt cx="0" cy="0"/>
        </a:xfrm>
      </p:grpSpPr>
      <p:sp>
        <p:nvSpPr>
          <p:cNvPr id="300" name="Google Shape;300;p43"/>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01" name="Google Shape;301;p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02" name="Google Shape;302;p43"/>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03" name="Google Shape;303;p43"/>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04" name="Google Shape;304;p43"/>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05" name="Google Shape;305;p43"/>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06" name="Google Shape;306;p43"/>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07" name="Google Shape;307;p43"/>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body and image">
  <p:cSld name="CUSTOM_8_1">
    <p:spTree>
      <p:nvGrpSpPr>
        <p:cNvPr id="1" name="Shape 308"/>
        <p:cNvGrpSpPr/>
        <p:nvPr/>
      </p:nvGrpSpPr>
      <p:grpSpPr>
        <a:xfrm>
          <a:off x="0" y="0"/>
          <a:ext cx="0" cy="0"/>
          <a:chOff x="0" y="0"/>
          <a:chExt cx="0" cy="0"/>
        </a:xfrm>
      </p:grpSpPr>
      <p:sp>
        <p:nvSpPr>
          <p:cNvPr id="309" name="Google Shape;309;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10" name="Google Shape;310;p44"/>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11" name="Google Shape;311;p44"/>
          <p:cNvSpPr>
            <a:spLocks noGrp="1"/>
          </p:cNvSpPr>
          <p:nvPr>
            <p:ph type="pic" idx="2"/>
          </p:nvPr>
        </p:nvSpPr>
        <p:spPr>
          <a:xfrm>
            <a:off x="4992024" y="1152775"/>
            <a:ext cx="3840300" cy="3416400"/>
          </a:xfrm>
          <a:prstGeom prst="rect">
            <a:avLst/>
          </a:prstGeom>
          <a:noFill/>
          <a:ln>
            <a:noFill/>
          </a:ln>
        </p:spPr>
      </p:sp>
      <p:sp>
        <p:nvSpPr>
          <p:cNvPr id="312" name="Google Shape;312;p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wo big ideas">
  <p:cSld name="CUSTOM_1_2">
    <p:spTree>
      <p:nvGrpSpPr>
        <p:cNvPr id="1" name="Shape 313"/>
        <p:cNvGrpSpPr/>
        <p:nvPr/>
      </p:nvGrpSpPr>
      <p:grpSpPr>
        <a:xfrm>
          <a:off x="0" y="0"/>
          <a:ext cx="0" cy="0"/>
          <a:chOff x="0" y="0"/>
          <a:chExt cx="0" cy="0"/>
        </a:xfrm>
      </p:grpSpPr>
      <p:sp>
        <p:nvSpPr>
          <p:cNvPr id="314" name="Google Shape;314;p4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15" name="Google Shape;315;p45"/>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16" name="Google Shape;316;p45"/>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17" name="Google Shape;317;p45"/>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18" name="Google Shape;318;p45"/>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19" name="Google Shape;319;p45"/>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ree big ideas">
  <p:cSld name="CUSTOM_2_2">
    <p:spTree>
      <p:nvGrpSpPr>
        <p:cNvPr id="1" name="Shape 320"/>
        <p:cNvGrpSpPr/>
        <p:nvPr/>
      </p:nvGrpSpPr>
      <p:grpSpPr>
        <a:xfrm>
          <a:off x="0" y="0"/>
          <a:ext cx="0" cy="0"/>
          <a:chOff x="0" y="0"/>
          <a:chExt cx="0" cy="0"/>
        </a:xfrm>
      </p:grpSpPr>
      <p:sp>
        <p:nvSpPr>
          <p:cNvPr id="321" name="Google Shape;321;p4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22" name="Google Shape;322;p46"/>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23" name="Google Shape;323;p46"/>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24" name="Google Shape;324;p46"/>
          <p:cNvSpPr txBox="1">
            <a:spLocks noGrp="1"/>
          </p:cNvSpPr>
          <p:nvPr>
            <p:ph type="body" idx="3"/>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25" name="Google Shape;325;p46"/>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26" name="Google Shape;326;p46"/>
          <p:cNvSpPr txBox="1">
            <a:spLocks noGrp="1"/>
          </p:cNvSpPr>
          <p:nvPr>
            <p:ph type="subTitle" idx="4"/>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27" name="Google Shape;327;p46"/>
          <p:cNvSpPr txBox="1">
            <a:spLocks noGrp="1"/>
          </p:cNvSpPr>
          <p:nvPr>
            <p:ph type="subTitle" idx="5"/>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28" name="Google Shape;328;p46"/>
          <p:cNvSpPr txBox="1">
            <a:spLocks noGrp="1"/>
          </p:cNvSpPr>
          <p:nvPr>
            <p:ph type="subTitle" idx="6"/>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Four big ideas">
  <p:cSld name="CUSTOM_3_1">
    <p:spTree>
      <p:nvGrpSpPr>
        <p:cNvPr id="1" name="Shape 329"/>
        <p:cNvGrpSpPr/>
        <p:nvPr/>
      </p:nvGrpSpPr>
      <p:grpSpPr>
        <a:xfrm>
          <a:off x="0" y="0"/>
          <a:ext cx="0" cy="0"/>
          <a:chOff x="0" y="0"/>
          <a:chExt cx="0" cy="0"/>
        </a:xfrm>
      </p:grpSpPr>
      <p:sp>
        <p:nvSpPr>
          <p:cNvPr id="330" name="Google Shape;330;p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31" name="Google Shape;331;p47"/>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32" name="Google Shape;332;p47"/>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33" name="Google Shape;333;p47"/>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34" name="Google Shape;334;p47"/>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35" name="Google Shape;335;p47"/>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36" name="Google Shape;336;p47"/>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37" name="Google Shape;337;p47"/>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38" name="Google Shape;338;p47"/>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339" name="Google Shape;339;p47"/>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image">
  <p:cSld name="TITLE_ONLY_1_1">
    <p:spTree>
      <p:nvGrpSpPr>
        <p:cNvPr id="1" name="Shape 340"/>
        <p:cNvGrpSpPr/>
        <p:nvPr/>
      </p:nvGrpSpPr>
      <p:grpSpPr>
        <a:xfrm>
          <a:off x="0" y="0"/>
          <a:ext cx="0" cy="0"/>
          <a:chOff x="0" y="0"/>
          <a:chExt cx="0" cy="0"/>
        </a:xfrm>
      </p:grpSpPr>
      <p:sp>
        <p:nvSpPr>
          <p:cNvPr id="341" name="Google Shape;341;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42" name="Google Shape;342;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3" name="Google Shape;343;p48"/>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wo storyboards">
  <p:cSld name="CUSTOM_4_1">
    <p:spTree>
      <p:nvGrpSpPr>
        <p:cNvPr id="1" name="Shape 344"/>
        <p:cNvGrpSpPr/>
        <p:nvPr/>
      </p:nvGrpSpPr>
      <p:grpSpPr>
        <a:xfrm>
          <a:off x="0" y="0"/>
          <a:ext cx="0" cy="0"/>
          <a:chOff x="0" y="0"/>
          <a:chExt cx="0" cy="0"/>
        </a:xfrm>
      </p:grpSpPr>
      <p:sp>
        <p:nvSpPr>
          <p:cNvPr id="345" name="Google Shape;345;p49"/>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46" name="Google Shape;346;p49"/>
          <p:cNvSpPr>
            <a:spLocks noGrp="1"/>
          </p:cNvSpPr>
          <p:nvPr>
            <p:ph type="pic" idx="2"/>
          </p:nvPr>
        </p:nvSpPr>
        <p:spPr>
          <a:xfrm>
            <a:off x="4804825" y="1133300"/>
            <a:ext cx="4027500" cy="2392800"/>
          </a:xfrm>
          <a:prstGeom prst="rect">
            <a:avLst/>
          </a:prstGeom>
          <a:noFill/>
          <a:ln>
            <a:noFill/>
          </a:ln>
        </p:spPr>
      </p:sp>
      <p:sp>
        <p:nvSpPr>
          <p:cNvPr id="347" name="Google Shape;347;p49"/>
          <p:cNvSpPr>
            <a:spLocks noGrp="1"/>
          </p:cNvSpPr>
          <p:nvPr>
            <p:ph type="pic" idx="3"/>
          </p:nvPr>
        </p:nvSpPr>
        <p:spPr>
          <a:xfrm>
            <a:off x="311725" y="1133300"/>
            <a:ext cx="4027500" cy="2392800"/>
          </a:xfrm>
          <a:prstGeom prst="rect">
            <a:avLst/>
          </a:prstGeom>
          <a:noFill/>
          <a:ln>
            <a:noFill/>
          </a:ln>
        </p:spPr>
      </p:sp>
      <p:sp>
        <p:nvSpPr>
          <p:cNvPr id="348" name="Google Shape;348;p49"/>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49" name="Google Shape;349;p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50" name="Google Shape;350;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51" name="Google Shape;351;p49"/>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52" name="Google Shape;352;p49"/>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hree storyboards">
  <p:cSld name="CUSTOM_4_1_1">
    <p:spTree>
      <p:nvGrpSpPr>
        <p:cNvPr id="1" name="Shape 353"/>
        <p:cNvGrpSpPr/>
        <p:nvPr/>
      </p:nvGrpSpPr>
      <p:grpSpPr>
        <a:xfrm>
          <a:off x="0" y="0"/>
          <a:ext cx="0" cy="0"/>
          <a:chOff x="0" y="0"/>
          <a:chExt cx="0" cy="0"/>
        </a:xfrm>
      </p:grpSpPr>
      <p:sp>
        <p:nvSpPr>
          <p:cNvPr id="354" name="Google Shape;354;p50"/>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55" name="Google Shape;355;p50"/>
          <p:cNvSpPr>
            <a:spLocks noGrp="1"/>
          </p:cNvSpPr>
          <p:nvPr>
            <p:ph type="pic" idx="2"/>
          </p:nvPr>
        </p:nvSpPr>
        <p:spPr>
          <a:xfrm>
            <a:off x="6205225" y="1128325"/>
            <a:ext cx="2627100" cy="2273100"/>
          </a:xfrm>
          <a:prstGeom prst="rect">
            <a:avLst/>
          </a:prstGeom>
          <a:noFill/>
          <a:ln>
            <a:noFill/>
          </a:ln>
        </p:spPr>
      </p:sp>
      <p:sp>
        <p:nvSpPr>
          <p:cNvPr id="356" name="Google Shape;356;p50"/>
          <p:cNvSpPr>
            <a:spLocks noGrp="1"/>
          </p:cNvSpPr>
          <p:nvPr>
            <p:ph type="pic" idx="3"/>
          </p:nvPr>
        </p:nvSpPr>
        <p:spPr>
          <a:xfrm>
            <a:off x="311725" y="1128325"/>
            <a:ext cx="2627100" cy="2273100"/>
          </a:xfrm>
          <a:prstGeom prst="rect">
            <a:avLst/>
          </a:prstGeom>
          <a:noFill/>
          <a:ln>
            <a:noFill/>
          </a:ln>
        </p:spPr>
      </p:sp>
      <p:sp>
        <p:nvSpPr>
          <p:cNvPr id="357" name="Google Shape;357;p50"/>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58" name="Google Shape;358;p50"/>
          <p:cNvSpPr>
            <a:spLocks noGrp="1"/>
          </p:cNvSpPr>
          <p:nvPr>
            <p:ph type="pic" idx="5"/>
          </p:nvPr>
        </p:nvSpPr>
        <p:spPr>
          <a:xfrm>
            <a:off x="3255250" y="1128325"/>
            <a:ext cx="2627100" cy="2273100"/>
          </a:xfrm>
          <a:prstGeom prst="rect">
            <a:avLst/>
          </a:prstGeom>
          <a:noFill/>
          <a:ln>
            <a:noFill/>
          </a:ln>
        </p:spPr>
      </p:sp>
      <p:sp>
        <p:nvSpPr>
          <p:cNvPr id="359" name="Google Shape;359;p50"/>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360" name="Google Shape;360;p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61" name="Google Shape;361;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62" name="Google Shape;362;p50"/>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63" name="Google Shape;363;p50"/>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64" name="Google Shape;364;p50"/>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Image only">
  <p:cSld name="CUSTOM_5_1">
    <p:spTree>
      <p:nvGrpSpPr>
        <p:cNvPr id="1" name="Shape 365"/>
        <p:cNvGrpSpPr/>
        <p:nvPr/>
      </p:nvGrpSpPr>
      <p:grpSpPr>
        <a:xfrm>
          <a:off x="0" y="0"/>
          <a:ext cx="0" cy="0"/>
          <a:chOff x="0" y="0"/>
          <a:chExt cx="0" cy="0"/>
        </a:xfrm>
      </p:grpSpPr>
      <p:sp>
        <p:nvSpPr>
          <p:cNvPr id="366" name="Google Shape;366;p51"/>
          <p:cNvSpPr>
            <a:spLocks noGrp="1"/>
          </p:cNvSpPr>
          <p:nvPr>
            <p:ph type="pic" idx="2"/>
          </p:nvPr>
        </p:nvSpPr>
        <p:spPr>
          <a:xfrm>
            <a:off x="311700" y="445025"/>
            <a:ext cx="8520600" cy="4218300"/>
          </a:xfrm>
          <a:prstGeom prst="rect">
            <a:avLst/>
          </a:prstGeom>
          <a:noFill/>
          <a:ln>
            <a:noFill/>
          </a:ln>
        </p:spPr>
      </p:sp>
      <p:sp>
        <p:nvSpPr>
          <p:cNvPr id="367" name="Google Shape;367;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Image grid">
  <p:cSld name="CUSTOM_6_1">
    <p:spTree>
      <p:nvGrpSpPr>
        <p:cNvPr id="1" name="Shape 368"/>
        <p:cNvGrpSpPr/>
        <p:nvPr/>
      </p:nvGrpSpPr>
      <p:grpSpPr>
        <a:xfrm>
          <a:off x="0" y="0"/>
          <a:ext cx="0" cy="0"/>
          <a:chOff x="0" y="0"/>
          <a:chExt cx="0" cy="0"/>
        </a:xfrm>
      </p:grpSpPr>
      <p:sp>
        <p:nvSpPr>
          <p:cNvPr id="369" name="Google Shape;369;p5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70" name="Google Shape;370;p52"/>
          <p:cNvSpPr>
            <a:spLocks noGrp="1"/>
          </p:cNvSpPr>
          <p:nvPr>
            <p:ph type="pic" idx="2"/>
          </p:nvPr>
        </p:nvSpPr>
        <p:spPr>
          <a:xfrm>
            <a:off x="3389600" y="118913"/>
            <a:ext cx="1643700" cy="1535100"/>
          </a:xfrm>
          <a:prstGeom prst="rect">
            <a:avLst/>
          </a:prstGeom>
          <a:noFill/>
          <a:ln>
            <a:noFill/>
          </a:ln>
        </p:spPr>
      </p:sp>
      <p:sp>
        <p:nvSpPr>
          <p:cNvPr id="371" name="Google Shape;371;p52"/>
          <p:cNvSpPr>
            <a:spLocks noGrp="1"/>
          </p:cNvSpPr>
          <p:nvPr>
            <p:ph type="pic" idx="3"/>
          </p:nvPr>
        </p:nvSpPr>
        <p:spPr>
          <a:xfrm>
            <a:off x="5195935" y="118913"/>
            <a:ext cx="1643700" cy="1535100"/>
          </a:xfrm>
          <a:prstGeom prst="rect">
            <a:avLst/>
          </a:prstGeom>
          <a:noFill/>
          <a:ln>
            <a:noFill/>
          </a:ln>
        </p:spPr>
      </p:sp>
      <p:sp>
        <p:nvSpPr>
          <p:cNvPr id="372" name="Google Shape;372;p52"/>
          <p:cNvSpPr>
            <a:spLocks noGrp="1"/>
          </p:cNvSpPr>
          <p:nvPr>
            <p:ph type="pic" idx="4"/>
          </p:nvPr>
        </p:nvSpPr>
        <p:spPr>
          <a:xfrm>
            <a:off x="7002270" y="118913"/>
            <a:ext cx="1643700" cy="1535100"/>
          </a:xfrm>
          <a:prstGeom prst="rect">
            <a:avLst/>
          </a:prstGeom>
          <a:noFill/>
          <a:ln>
            <a:noFill/>
          </a:ln>
        </p:spPr>
      </p:sp>
      <p:sp>
        <p:nvSpPr>
          <p:cNvPr id="373" name="Google Shape;373;p52"/>
          <p:cNvSpPr>
            <a:spLocks noGrp="1"/>
          </p:cNvSpPr>
          <p:nvPr>
            <p:ph type="pic" idx="5"/>
          </p:nvPr>
        </p:nvSpPr>
        <p:spPr>
          <a:xfrm>
            <a:off x="3389588" y="1804212"/>
            <a:ext cx="1643700" cy="1535100"/>
          </a:xfrm>
          <a:prstGeom prst="rect">
            <a:avLst/>
          </a:prstGeom>
          <a:noFill/>
          <a:ln>
            <a:noFill/>
          </a:ln>
        </p:spPr>
      </p:sp>
      <p:sp>
        <p:nvSpPr>
          <p:cNvPr id="374" name="Google Shape;374;p52"/>
          <p:cNvSpPr>
            <a:spLocks noGrp="1"/>
          </p:cNvSpPr>
          <p:nvPr>
            <p:ph type="pic" idx="6"/>
          </p:nvPr>
        </p:nvSpPr>
        <p:spPr>
          <a:xfrm>
            <a:off x="5195922" y="1804212"/>
            <a:ext cx="1643700" cy="1535100"/>
          </a:xfrm>
          <a:prstGeom prst="rect">
            <a:avLst/>
          </a:prstGeom>
          <a:noFill/>
          <a:ln>
            <a:noFill/>
          </a:ln>
        </p:spPr>
      </p:sp>
      <p:sp>
        <p:nvSpPr>
          <p:cNvPr id="375" name="Google Shape;375;p52"/>
          <p:cNvSpPr>
            <a:spLocks noGrp="1"/>
          </p:cNvSpPr>
          <p:nvPr>
            <p:ph type="pic" idx="7"/>
          </p:nvPr>
        </p:nvSpPr>
        <p:spPr>
          <a:xfrm>
            <a:off x="7002257" y="1804212"/>
            <a:ext cx="1643700" cy="1535100"/>
          </a:xfrm>
          <a:prstGeom prst="rect">
            <a:avLst/>
          </a:prstGeom>
          <a:noFill/>
          <a:ln>
            <a:noFill/>
          </a:ln>
        </p:spPr>
      </p:sp>
      <p:sp>
        <p:nvSpPr>
          <p:cNvPr id="376" name="Google Shape;376;p52"/>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77" name="Google Shape;377;p52"/>
          <p:cNvSpPr>
            <a:spLocks noGrp="1"/>
          </p:cNvSpPr>
          <p:nvPr>
            <p:ph type="pic" idx="8"/>
          </p:nvPr>
        </p:nvSpPr>
        <p:spPr>
          <a:xfrm>
            <a:off x="3389588" y="3489487"/>
            <a:ext cx="1643700" cy="1535100"/>
          </a:xfrm>
          <a:prstGeom prst="rect">
            <a:avLst/>
          </a:prstGeom>
          <a:noFill/>
          <a:ln>
            <a:noFill/>
          </a:ln>
        </p:spPr>
      </p:sp>
      <p:sp>
        <p:nvSpPr>
          <p:cNvPr id="378" name="Google Shape;378;p52"/>
          <p:cNvSpPr>
            <a:spLocks noGrp="1"/>
          </p:cNvSpPr>
          <p:nvPr>
            <p:ph type="pic" idx="9"/>
          </p:nvPr>
        </p:nvSpPr>
        <p:spPr>
          <a:xfrm>
            <a:off x="5195922" y="3489487"/>
            <a:ext cx="1643700" cy="1535100"/>
          </a:xfrm>
          <a:prstGeom prst="rect">
            <a:avLst/>
          </a:prstGeom>
          <a:noFill/>
          <a:ln>
            <a:noFill/>
          </a:ln>
        </p:spPr>
      </p:sp>
      <p:sp>
        <p:nvSpPr>
          <p:cNvPr id="379" name="Google Shape;379;p52"/>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Divider" type="tx">
  <p:cSld name="TITLE_AND_BODY">
    <p:bg>
      <p:bgPr>
        <a:solidFill>
          <a:schemeClr val="dk2"/>
        </a:solidFill>
        <a:effectLst/>
      </p:bgPr>
    </p:bg>
    <p:spTree>
      <p:nvGrpSpPr>
        <p:cNvPr id="1" name="Shape 80"/>
        <p:cNvGrpSpPr/>
        <p:nvPr/>
      </p:nvGrpSpPr>
      <p:grpSpPr>
        <a:xfrm>
          <a:off x="0" y="0"/>
          <a:ext cx="0" cy="0"/>
          <a:chOff x="0" y="0"/>
          <a:chExt cx="0" cy="0"/>
        </a:xfrm>
      </p:grpSpPr>
      <p:cxnSp>
        <p:nvCxnSpPr>
          <p:cNvPr id="81" name="Google Shape;81;p17"/>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82" name="Google Shape;82;p17"/>
          <p:cNvSpPr txBox="1">
            <a:spLocks noGrp="1"/>
          </p:cNvSpPr>
          <p:nvPr>
            <p:ph type="title"/>
          </p:nvPr>
        </p:nvSpPr>
        <p:spPr>
          <a:xfrm>
            <a:off x="420875" y="1552350"/>
            <a:ext cx="6231300" cy="16887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sz="6000" b="1">
                <a:solidFill>
                  <a:schemeClr val="lt1"/>
                </a:solidFill>
              </a:defRPr>
            </a:lvl2pPr>
            <a:lvl3pPr lvl="2">
              <a:lnSpc>
                <a:spcPct val="80000"/>
              </a:lnSpc>
              <a:spcBef>
                <a:spcPts val="0"/>
              </a:spcBef>
              <a:spcAft>
                <a:spcPts val="0"/>
              </a:spcAft>
              <a:buClr>
                <a:schemeClr val="lt1"/>
              </a:buClr>
              <a:buSzPts val="6000"/>
              <a:buFont typeface="Inter"/>
              <a:buNone/>
              <a:defRPr sz="6000" b="1">
                <a:solidFill>
                  <a:schemeClr val="lt1"/>
                </a:solidFill>
              </a:defRPr>
            </a:lvl3pPr>
            <a:lvl4pPr lvl="3">
              <a:lnSpc>
                <a:spcPct val="80000"/>
              </a:lnSpc>
              <a:spcBef>
                <a:spcPts val="0"/>
              </a:spcBef>
              <a:spcAft>
                <a:spcPts val="0"/>
              </a:spcAft>
              <a:buClr>
                <a:schemeClr val="lt1"/>
              </a:buClr>
              <a:buSzPts val="6000"/>
              <a:buFont typeface="Inter"/>
              <a:buNone/>
              <a:defRPr sz="6000" b="1">
                <a:solidFill>
                  <a:schemeClr val="lt1"/>
                </a:solidFill>
              </a:defRPr>
            </a:lvl4pPr>
            <a:lvl5pPr lvl="4">
              <a:lnSpc>
                <a:spcPct val="80000"/>
              </a:lnSpc>
              <a:spcBef>
                <a:spcPts val="0"/>
              </a:spcBef>
              <a:spcAft>
                <a:spcPts val="0"/>
              </a:spcAft>
              <a:buClr>
                <a:schemeClr val="lt1"/>
              </a:buClr>
              <a:buSzPts val="6000"/>
              <a:buFont typeface="Inter"/>
              <a:buNone/>
              <a:defRPr sz="6000" b="1">
                <a:solidFill>
                  <a:schemeClr val="lt1"/>
                </a:solidFill>
              </a:defRPr>
            </a:lvl5pPr>
            <a:lvl6pPr lvl="5">
              <a:lnSpc>
                <a:spcPct val="80000"/>
              </a:lnSpc>
              <a:spcBef>
                <a:spcPts val="0"/>
              </a:spcBef>
              <a:spcAft>
                <a:spcPts val="0"/>
              </a:spcAft>
              <a:buClr>
                <a:schemeClr val="lt1"/>
              </a:buClr>
              <a:buSzPts val="6000"/>
              <a:buFont typeface="Inter"/>
              <a:buNone/>
              <a:defRPr sz="6000" b="1">
                <a:solidFill>
                  <a:schemeClr val="lt1"/>
                </a:solidFill>
              </a:defRPr>
            </a:lvl6pPr>
            <a:lvl7pPr lvl="6">
              <a:lnSpc>
                <a:spcPct val="80000"/>
              </a:lnSpc>
              <a:spcBef>
                <a:spcPts val="0"/>
              </a:spcBef>
              <a:spcAft>
                <a:spcPts val="0"/>
              </a:spcAft>
              <a:buClr>
                <a:schemeClr val="lt1"/>
              </a:buClr>
              <a:buSzPts val="6000"/>
              <a:buFont typeface="Inter"/>
              <a:buNone/>
              <a:defRPr sz="6000" b="1">
                <a:solidFill>
                  <a:schemeClr val="lt1"/>
                </a:solidFill>
              </a:defRPr>
            </a:lvl7pPr>
            <a:lvl8pPr lvl="7">
              <a:lnSpc>
                <a:spcPct val="80000"/>
              </a:lnSpc>
              <a:spcBef>
                <a:spcPts val="0"/>
              </a:spcBef>
              <a:spcAft>
                <a:spcPts val="0"/>
              </a:spcAft>
              <a:buClr>
                <a:schemeClr val="lt1"/>
              </a:buClr>
              <a:buSzPts val="6000"/>
              <a:buFont typeface="Inter"/>
              <a:buNone/>
              <a:defRPr sz="6000" b="1">
                <a:solidFill>
                  <a:schemeClr val="lt1"/>
                </a:solidFill>
              </a:defRPr>
            </a:lvl8pPr>
            <a:lvl9pPr lvl="8">
              <a:lnSpc>
                <a:spcPct val="80000"/>
              </a:lnSpc>
              <a:spcBef>
                <a:spcPts val="0"/>
              </a:spcBef>
              <a:spcAft>
                <a:spcPts val="0"/>
              </a:spcAft>
              <a:buClr>
                <a:schemeClr val="lt1"/>
              </a:buClr>
              <a:buSzPts val="6000"/>
              <a:buFont typeface="Inter"/>
              <a:buNone/>
              <a:defRPr sz="6000" b="1">
                <a:solidFill>
                  <a:schemeClr val="lt1"/>
                </a:solidFill>
              </a:defRPr>
            </a:lvl9pPr>
          </a:lstStyle>
          <a:p>
            <a:endParaRPr/>
          </a:p>
        </p:txBody>
      </p:sp>
      <p:sp>
        <p:nvSpPr>
          <p:cNvPr id="83" name="Google Shape;83;p17"/>
          <p:cNvSpPr txBox="1">
            <a:spLocks noGrp="1"/>
          </p:cNvSpPr>
          <p:nvPr>
            <p:ph type="title" idx="2"/>
          </p:nvPr>
        </p:nvSpPr>
        <p:spPr>
          <a:xfrm>
            <a:off x="472350" y="3144800"/>
            <a:ext cx="2965500" cy="1647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800"/>
              <a:buFont typeface="Inter SemiBold"/>
              <a:buNone/>
              <a:defRPr sz="1800" b="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a:endParaRPr/>
          </a:p>
        </p:txBody>
      </p:sp>
      <p:sp>
        <p:nvSpPr>
          <p:cNvPr id="84" name="Google Shape;84;p17"/>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85" name="Google Shape;85;p17"/>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86" name="Google Shape;86;p17"/>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extLst>
    <p:ext uri="{DCECCB84-F9BA-43D5-87BE-67443E8EF086}">
      <p15:sldGuideLst xmlns:p15="http://schemas.microsoft.com/office/powerpoint/2012/main">
        <p15:guide id="1" pos="353">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Revenue Model" type="twoColTx">
  <p:cSld name="TITLE_AND_TWO_COLUMNS">
    <p:bg>
      <p:bgPr>
        <a:solidFill>
          <a:schemeClr val="dk1"/>
        </a:solidFill>
        <a:effectLst/>
      </p:bgPr>
    </p:bg>
    <p:spTree>
      <p:nvGrpSpPr>
        <p:cNvPr id="1" name="Shape 87"/>
        <p:cNvGrpSpPr/>
        <p:nvPr/>
      </p:nvGrpSpPr>
      <p:grpSpPr>
        <a:xfrm>
          <a:off x="0" y="0"/>
          <a:ext cx="0" cy="0"/>
          <a:chOff x="0" y="0"/>
          <a:chExt cx="0" cy="0"/>
        </a:xfrm>
      </p:grpSpPr>
      <p:sp>
        <p:nvSpPr>
          <p:cNvPr id="88" name="Google Shape;88;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89" name="Google Shape;89;p18"/>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90" name="Google Shape;90;p18"/>
          <p:cNvSpPr txBox="1">
            <a:spLocks noGrp="1"/>
          </p:cNvSpPr>
          <p:nvPr>
            <p:ph type="title"/>
          </p:nvPr>
        </p:nvSpPr>
        <p:spPr>
          <a:xfrm>
            <a:off x="450850" y="596800"/>
            <a:ext cx="6767700" cy="14319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91" name="Google Shape;91;p18"/>
          <p:cNvSpPr txBox="1">
            <a:spLocks noGrp="1"/>
          </p:cNvSpPr>
          <p:nvPr>
            <p:ph type="body" idx="1"/>
          </p:nvPr>
        </p:nvSpPr>
        <p:spPr>
          <a:xfrm>
            <a:off x="560525" y="3718900"/>
            <a:ext cx="3552600" cy="873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92" name="Google Shape;92;p18"/>
          <p:cNvSpPr txBox="1">
            <a:spLocks noGrp="1"/>
          </p:cNvSpPr>
          <p:nvPr>
            <p:ph type="body" idx="2"/>
          </p:nvPr>
        </p:nvSpPr>
        <p:spPr>
          <a:xfrm>
            <a:off x="4113125" y="3718900"/>
            <a:ext cx="3552600" cy="873600"/>
          </a:xfrm>
          <a:prstGeom prst="rect">
            <a:avLst/>
          </a:prstGeom>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93" name="Google Shape;93;p18"/>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94" name="Google Shape;94;p18"/>
          <p:cNvSpPr txBox="1">
            <a:spLocks noGrp="1"/>
          </p:cNvSpPr>
          <p:nvPr>
            <p:ph type="sldNum" idx="3"/>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95" name="Google Shape;95;p18"/>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roject Timeline" type="titleOnly">
  <p:cSld name="TITLE_ONLY">
    <p:bg>
      <p:bgPr>
        <a:solidFill>
          <a:schemeClr val="lt1"/>
        </a:solidFill>
        <a:effectLst/>
      </p:bgPr>
    </p:bg>
    <p:spTree>
      <p:nvGrpSpPr>
        <p:cNvPr id="1" name="Shape 96"/>
        <p:cNvGrpSpPr/>
        <p:nvPr/>
      </p:nvGrpSpPr>
      <p:grpSpPr>
        <a:xfrm>
          <a:off x="0" y="0"/>
          <a:ext cx="0" cy="0"/>
          <a:chOff x="0" y="0"/>
          <a:chExt cx="0" cy="0"/>
        </a:xfrm>
      </p:grpSpPr>
      <p:sp>
        <p:nvSpPr>
          <p:cNvPr id="97" name="Google Shape;97;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98" name="Google Shape;98;p19"/>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99" name="Google Shape;99;p19"/>
          <p:cNvSpPr txBox="1">
            <a:spLocks noGrp="1"/>
          </p:cNvSpPr>
          <p:nvPr>
            <p:ph type="title"/>
          </p:nvPr>
        </p:nvSpPr>
        <p:spPr>
          <a:xfrm>
            <a:off x="452575" y="596800"/>
            <a:ext cx="6868800" cy="13392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sz="4800" b="1"/>
            </a:lvl2pPr>
            <a:lvl3pPr lvl="2">
              <a:lnSpc>
                <a:spcPct val="80000"/>
              </a:lnSpc>
              <a:spcBef>
                <a:spcPts val="0"/>
              </a:spcBef>
              <a:spcAft>
                <a:spcPts val="0"/>
              </a:spcAft>
              <a:buClr>
                <a:schemeClr val="dk2"/>
              </a:buClr>
              <a:buSzPts val="4800"/>
              <a:buFont typeface="Inter"/>
              <a:buNone/>
              <a:defRPr sz="4800" b="1"/>
            </a:lvl3pPr>
            <a:lvl4pPr lvl="3">
              <a:lnSpc>
                <a:spcPct val="80000"/>
              </a:lnSpc>
              <a:spcBef>
                <a:spcPts val="0"/>
              </a:spcBef>
              <a:spcAft>
                <a:spcPts val="0"/>
              </a:spcAft>
              <a:buClr>
                <a:schemeClr val="dk2"/>
              </a:buClr>
              <a:buSzPts val="4800"/>
              <a:buFont typeface="Inter"/>
              <a:buNone/>
              <a:defRPr sz="4800" b="1"/>
            </a:lvl4pPr>
            <a:lvl5pPr lvl="4">
              <a:lnSpc>
                <a:spcPct val="80000"/>
              </a:lnSpc>
              <a:spcBef>
                <a:spcPts val="0"/>
              </a:spcBef>
              <a:spcAft>
                <a:spcPts val="0"/>
              </a:spcAft>
              <a:buClr>
                <a:schemeClr val="dk2"/>
              </a:buClr>
              <a:buSzPts val="4800"/>
              <a:buFont typeface="Inter"/>
              <a:buNone/>
              <a:defRPr sz="4800" b="1"/>
            </a:lvl5pPr>
            <a:lvl6pPr lvl="5">
              <a:lnSpc>
                <a:spcPct val="80000"/>
              </a:lnSpc>
              <a:spcBef>
                <a:spcPts val="0"/>
              </a:spcBef>
              <a:spcAft>
                <a:spcPts val="0"/>
              </a:spcAft>
              <a:buClr>
                <a:schemeClr val="dk2"/>
              </a:buClr>
              <a:buSzPts val="4800"/>
              <a:buFont typeface="Inter"/>
              <a:buNone/>
              <a:defRPr sz="4800" b="1"/>
            </a:lvl6pPr>
            <a:lvl7pPr lvl="6">
              <a:lnSpc>
                <a:spcPct val="80000"/>
              </a:lnSpc>
              <a:spcBef>
                <a:spcPts val="0"/>
              </a:spcBef>
              <a:spcAft>
                <a:spcPts val="0"/>
              </a:spcAft>
              <a:buClr>
                <a:schemeClr val="dk2"/>
              </a:buClr>
              <a:buSzPts val="4800"/>
              <a:buFont typeface="Inter"/>
              <a:buNone/>
              <a:defRPr sz="4800" b="1"/>
            </a:lvl7pPr>
            <a:lvl8pPr lvl="7">
              <a:lnSpc>
                <a:spcPct val="80000"/>
              </a:lnSpc>
              <a:spcBef>
                <a:spcPts val="0"/>
              </a:spcBef>
              <a:spcAft>
                <a:spcPts val="0"/>
              </a:spcAft>
              <a:buClr>
                <a:schemeClr val="dk2"/>
              </a:buClr>
              <a:buSzPts val="4800"/>
              <a:buFont typeface="Inter"/>
              <a:buNone/>
              <a:defRPr sz="4800" b="1"/>
            </a:lvl8pPr>
            <a:lvl9pPr lvl="8">
              <a:lnSpc>
                <a:spcPct val="80000"/>
              </a:lnSpc>
              <a:spcBef>
                <a:spcPts val="0"/>
              </a:spcBef>
              <a:spcAft>
                <a:spcPts val="0"/>
              </a:spcAft>
              <a:buClr>
                <a:schemeClr val="dk2"/>
              </a:buClr>
              <a:buSzPts val="4800"/>
              <a:buFont typeface="Inter"/>
              <a:buNone/>
              <a:defRPr sz="4800" b="1"/>
            </a:lvl9pPr>
          </a:lstStyle>
          <a:p>
            <a:endParaRPr/>
          </a:p>
        </p:txBody>
      </p:sp>
      <p:sp>
        <p:nvSpPr>
          <p:cNvPr id="100" name="Google Shape;100;p19"/>
          <p:cNvSpPr txBox="1">
            <a:spLocks noGrp="1"/>
          </p:cNvSpPr>
          <p:nvPr>
            <p:ph type="body" idx="1"/>
          </p:nvPr>
        </p:nvSpPr>
        <p:spPr>
          <a:xfrm>
            <a:off x="589475"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101" name="Google Shape;101;p19"/>
          <p:cNvSpPr txBox="1">
            <a:spLocks noGrp="1"/>
          </p:cNvSpPr>
          <p:nvPr>
            <p:ph type="body" idx="2"/>
          </p:nvPr>
        </p:nvSpPr>
        <p:spPr>
          <a:xfrm>
            <a:off x="2601850"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102" name="Google Shape;102;p19"/>
          <p:cNvSpPr txBox="1">
            <a:spLocks noGrp="1"/>
          </p:cNvSpPr>
          <p:nvPr>
            <p:ph type="body" idx="3"/>
          </p:nvPr>
        </p:nvSpPr>
        <p:spPr>
          <a:xfrm>
            <a:off x="4601450"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103" name="Google Shape;103;p19"/>
          <p:cNvSpPr txBox="1">
            <a:spLocks noGrp="1"/>
          </p:cNvSpPr>
          <p:nvPr>
            <p:ph type="body" idx="4"/>
          </p:nvPr>
        </p:nvSpPr>
        <p:spPr>
          <a:xfrm>
            <a:off x="6602800" y="2780825"/>
            <a:ext cx="1641300" cy="17190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dk2"/>
              </a:buClr>
              <a:buSzPts val="1000"/>
              <a:buFont typeface="Inter"/>
              <a:buChar char="●"/>
              <a:defRPr sz="1000"/>
            </a:lvl1pPr>
            <a:lvl2pPr marL="914400" lvl="1" indent="-292100">
              <a:spcBef>
                <a:spcPts val="0"/>
              </a:spcBef>
              <a:spcAft>
                <a:spcPts val="0"/>
              </a:spcAft>
              <a:buClr>
                <a:schemeClr val="dk2"/>
              </a:buClr>
              <a:buSzPts val="1000"/>
              <a:buFont typeface="Inter"/>
              <a:buChar char="○"/>
              <a:defRPr sz="1000"/>
            </a:lvl2pPr>
            <a:lvl3pPr marL="1371600" lvl="2" indent="-292100">
              <a:spcBef>
                <a:spcPts val="0"/>
              </a:spcBef>
              <a:spcAft>
                <a:spcPts val="0"/>
              </a:spcAft>
              <a:buClr>
                <a:schemeClr val="dk2"/>
              </a:buClr>
              <a:buSzPts val="1000"/>
              <a:buFont typeface="Inter"/>
              <a:buChar char="■"/>
              <a:defRPr sz="1000"/>
            </a:lvl3pPr>
            <a:lvl4pPr marL="1828800" lvl="3" indent="-292100">
              <a:spcBef>
                <a:spcPts val="0"/>
              </a:spcBef>
              <a:spcAft>
                <a:spcPts val="0"/>
              </a:spcAft>
              <a:buClr>
                <a:schemeClr val="dk2"/>
              </a:buClr>
              <a:buSzPts val="1000"/>
              <a:buFont typeface="Inter"/>
              <a:buChar char="●"/>
              <a:defRPr sz="1000"/>
            </a:lvl4pPr>
            <a:lvl5pPr marL="2286000" lvl="4" indent="-292100">
              <a:spcBef>
                <a:spcPts val="0"/>
              </a:spcBef>
              <a:spcAft>
                <a:spcPts val="0"/>
              </a:spcAft>
              <a:buClr>
                <a:schemeClr val="dk2"/>
              </a:buClr>
              <a:buSzPts val="1000"/>
              <a:buFont typeface="Inter"/>
              <a:buChar char="○"/>
              <a:defRPr sz="1000"/>
            </a:lvl5pPr>
            <a:lvl6pPr marL="2743200" lvl="5" indent="-292100">
              <a:spcBef>
                <a:spcPts val="0"/>
              </a:spcBef>
              <a:spcAft>
                <a:spcPts val="0"/>
              </a:spcAft>
              <a:buClr>
                <a:schemeClr val="dk2"/>
              </a:buClr>
              <a:buSzPts val="1000"/>
              <a:buFont typeface="Inter"/>
              <a:buChar char="■"/>
              <a:defRPr sz="1000"/>
            </a:lvl6pPr>
            <a:lvl7pPr marL="3200400" lvl="6" indent="-292100">
              <a:spcBef>
                <a:spcPts val="0"/>
              </a:spcBef>
              <a:spcAft>
                <a:spcPts val="0"/>
              </a:spcAft>
              <a:buClr>
                <a:schemeClr val="dk2"/>
              </a:buClr>
              <a:buSzPts val="1000"/>
              <a:buFont typeface="Inter"/>
              <a:buChar char="●"/>
              <a:defRPr sz="1000"/>
            </a:lvl7pPr>
            <a:lvl8pPr marL="3657600" lvl="7" indent="-292100">
              <a:spcBef>
                <a:spcPts val="0"/>
              </a:spcBef>
              <a:spcAft>
                <a:spcPts val="0"/>
              </a:spcAft>
              <a:buClr>
                <a:schemeClr val="dk2"/>
              </a:buClr>
              <a:buSzPts val="1000"/>
              <a:buFont typeface="Inter"/>
              <a:buChar char="○"/>
              <a:defRPr sz="1000"/>
            </a:lvl8pPr>
            <a:lvl9pPr marL="4114800" lvl="8" indent="-292100">
              <a:spcBef>
                <a:spcPts val="0"/>
              </a:spcBef>
              <a:spcAft>
                <a:spcPts val="0"/>
              </a:spcAft>
              <a:buClr>
                <a:schemeClr val="dk2"/>
              </a:buClr>
              <a:buSzPts val="1000"/>
              <a:buFont typeface="Inter"/>
              <a:buChar char="■"/>
              <a:defRPr sz="1000"/>
            </a:lvl9pPr>
          </a:lstStyle>
          <a:p>
            <a:endParaRPr/>
          </a:p>
        </p:txBody>
      </p:sp>
      <p:sp>
        <p:nvSpPr>
          <p:cNvPr id="104" name="Google Shape;104;p19"/>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05" name="Google Shape;105;p19"/>
          <p:cNvSpPr txBox="1">
            <a:spLocks noGrp="1"/>
          </p:cNvSpPr>
          <p:nvPr>
            <p:ph type="sldNum" idx="5"/>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06" name="Google Shape;106;p19"/>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etitive Advantage">
  <p:cSld name="ONE_COLUMN_TEXT">
    <p:bg>
      <p:bgPr>
        <a:solidFill>
          <a:schemeClr val="lt1"/>
        </a:solidFill>
        <a:effectLst/>
      </p:bgPr>
    </p:bg>
    <p:spTree>
      <p:nvGrpSpPr>
        <p:cNvPr id="1" name="Shape 107"/>
        <p:cNvGrpSpPr/>
        <p:nvPr/>
      </p:nvGrpSpPr>
      <p:grpSpPr>
        <a:xfrm>
          <a:off x="0" y="0"/>
          <a:ext cx="0" cy="0"/>
          <a:chOff x="0" y="0"/>
          <a:chExt cx="0" cy="0"/>
        </a:xfrm>
      </p:grpSpPr>
      <p:sp>
        <p:nvSpPr>
          <p:cNvPr id="108" name="Google Shape;108;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109" name="Google Shape;109;p20"/>
          <p:cNvCxnSpPr/>
          <p:nvPr/>
        </p:nvCxnSpPr>
        <p:spPr>
          <a:xfrm rot="10800000">
            <a:off x="560525" y="279400"/>
            <a:ext cx="149400" cy="0"/>
          </a:xfrm>
          <a:prstGeom prst="straightConnector1">
            <a:avLst/>
          </a:prstGeom>
          <a:noFill/>
          <a:ln w="9525" cap="flat" cmpd="sng">
            <a:solidFill>
              <a:schemeClr val="dk1"/>
            </a:solidFill>
            <a:prstDash val="solid"/>
            <a:round/>
            <a:headEnd type="none" w="med" len="med"/>
            <a:tailEnd type="none" w="med" len="med"/>
          </a:ln>
        </p:spPr>
      </p:cxnSp>
      <p:sp>
        <p:nvSpPr>
          <p:cNvPr id="110" name="Google Shape;110;p20"/>
          <p:cNvSpPr txBox="1">
            <a:spLocks noGrp="1"/>
          </p:cNvSpPr>
          <p:nvPr>
            <p:ph type="title"/>
          </p:nvPr>
        </p:nvSpPr>
        <p:spPr>
          <a:xfrm>
            <a:off x="452575" y="596800"/>
            <a:ext cx="4418100" cy="29655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sz="4800" b="1"/>
            </a:lvl2pPr>
            <a:lvl3pPr lvl="2">
              <a:lnSpc>
                <a:spcPct val="80000"/>
              </a:lnSpc>
              <a:spcBef>
                <a:spcPts val="0"/>
              </a:spcBef>
              <a:spcAft>
                <a:spcPts val="0"/>
              </a:spcAft>
              <a:buSzPts val="4800"/>
              <a:buFont typeface="Inter"/>
              <a:buNone/>
              <a:defRPr sz="4800" b="1"/>
            </a:lvl3pPr>
            <a:lvl4pPr lvl="3">
              <a:lnSpc>
                <a:spcPct val="80000"/>
              </a:lnSpc>
              <a:spcBef>
                <a:spcPts val="0"/>
              </a:spcBef>
              <a:spcAft>
                <a:spcPts val="0"/>
              </a:spcAft>
              <a:buSzPts val="4800"/>
              <a:buFont typeface="Inter"/>
              <a:buNone/>
              <a:defRPr sz="4800" b="1"/>
            </a:lvl4pPr>
            <a:lvl5pPr lvl="4">
              <a:lnSpc>
                <a:spcPct val="80000"/>
              </a:lnSpc>
              <a:spcBef>
                <a:spcPts val="0"/>
              </a:spcBef>
              <a:spcAft>
                <a:spcPts val="0"/>
              </a:spcAft>
              <a:buSzPts val="4800"/>
              <a:buFont typeface="Inter"/>
              <a:buNone/>
              <a:defRPr sz="4800" b="1"/>
            </a:lvl5pPr>
            <a:lvl6pPr lvl="5">
              <a:lnSpc>
                <a:spcPct val="80000"/>
              </a:lnSpc>
              <a:spcBef>
                <a:spcPts val="0"/>
              </a:spcBef>
              <a:spcAft>
                <a:spcPts val="0"/>
              </a:spcAft>
              <a:buSzPts val="4800"/>
              <a:buFont typeface="Inter"/>
              <a:buNone/>
              <a:defRPr sz="4800" b="1"/>
            </a:lvl6pPr>
            <a:lvl7pPr lvl="6">
              <a:lnSpc>
                <a:spcPct val="80000"/>
              </a:lnSpc>
              <a:spcBef>
                <a:spcPts val="0"/>
              </a:spcBef>
              <a:spcAft>
                <a:spcPts val="0"/>
              </a:spcAft>
              <a:buSzPts val="4800"/>
              <a:buFont typeface="Inter"/>
              <a:buNone/>
              <a:defRPr sz="4800" b="1"/>
            </a:lvl7pPr>
            <a:lvl8pPr lvl="7">
              <a:lnSpc>
                <a:spcPct val="80000"/>
              </a:lnSpc>
              <a:spcBef>
                <a:spcPts val="0"/>
              </a:spcBef>
              <a:spcAft>
                <a:spcPts val="0"/>
              </a:spcAft>
              <a:buSzPts val="4800"/>
              <a:buFont typeface="Inter"/>
              <a:buNone/>
              <a:defRPr sz="4800" b="1"/>
            </a:lvl8pPr>
            <a:lvl9pPr lvl="8">
              <a:lnSpc>
                <a:spcPct val="80000"/>
              </a:lnSpc>
              <a:spcBef>
                <a:spcPts val="0"/>
              </a:spcBef>
              <a:spcAft>
                <a:spcPts val="0"/>
              </a:spcAft>
              <a:buSzPts val="4800"/>
              <a:buFont typeface="Inter"/>
              <a:buNone/>
              <a:defRPr sz="4800" b="1"/>
            </a:lvl9pPr>
          </a:lstStyle>
          <a:p>
            <a:endParaRPr/>
          </a:p>
        </p:txBody>
      </p:sp>
      <p:sp>
        <p:nvSpPr>
          <p:cNvPr id="111" name="Google Shape;111;p20"/>
          <p:cNvSpPr>
            <a:spLocks noGrp="1"/>
          </p:cNvSpPr>
          <p:nvPr>
            <p:ph type="pic" idx="2"/>
          </p:nvPr>
        </p:nvSpPr>
        <p:spPr>
          <a:xfrm>
            <a:off x="5039775" y="196800"/>
            <a:ext cx="3905400" cy="4749900"/>
          </a:xfrm>
          <a:prstGeom prst="roundRect">
            <a:avLst>
              <a:gd name="adj" fmla="val 2053"/>
            </a:avLst>
          </a:prstGeom>
          <a:noFill/>
          <a:ln>
            <a:noFill/>
          </a:ln>
        </p:spPr>
      </p:sp>
      <p:sp>
        <p:nvSpPr>
          <p:cNvPr id="112" name="Google Shape;112;p20"/>
          <p:cNvSpPr txBox="1">
            <a:spLocks noGrp="1"/>
          </p:cNvSpPr>
          <p:nvPr>
            <p:ph type="body" idx="1"/>
          </p:nvPr>
        </p:nvSpPr>
        <p:spPr>
          <a:xfrm>
            <a:off x="452575" y="1966775"/>
            <a:ext cx="3212700" cy="2080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Inter"/>
              <a:buChar char="●"/>
              <a:defRPr/>
            </a:lvl1pPr>
            <a:lvl2pPr marL="914400" lvl="1" indent="-304800">
              <a:spcBef>
                <a:spcPts val="0"/>
              </a:spcBef>
              <a:spcAft>
                <a:spcPts val="0"/>
              </a:spcAft>
              <a:buSzPts val="1200"/>
              <a:buFont typeface="Inter"/>
              <a:buChar char="○"/>
              <a:defRPr/>
            </a:lvl2pPr>
            <a:lvl3pPr marL="1371600" lvl="2" indent="-304800">
              <a:spcBef>
                <a:spcPts val="0"/>
              </a:spcBef>
              <a:spcAft>
                <a:spcPts val="0"/>
              </a:spcAft>
              <a:buSzPts val="1200"/>
              <a:buFont typeface="Inter"/>
              <a:buChar char="■"/>
              <a:defRPr/>
            </a:lvl3pPr>
            <a:lvl4pPr marL="1828800" lvl="3" indent="-304800">
              <a:spcBef>
                <a:spcPts val="0"/>
              </a:spcBef>
              <a:spcAft>
                <a:spcPts val="0"/>
              </a:spcAft>
              <a:buSzPts val="1200"/>
              <a:buFont typeface="Inter"/>
              <a:buChar char="●"/>
              <a:defRPr/>
            </a:lvl4pPr>
            <a:lvl5pPr marL="2286000" lvl="4" indent="-304800">
              <a:spcBef>
                <a:spcPts val="0"/>
              </a:spcBef>
              <a:spcAft>
                <a:spcPts val="0"/>
              </a:spcAft>
              <a:buSzPts val="1200"/>
              <a:buFont typeface="Inter"/>
              <a:buChar char="○"/>
              <a:defRPr/>
            </a:lvl5pPr>
            <a:lvl6pPr marL="2743200" lvl="5" indent="-304800">
              <a:spcBef>
                <a:spcPts val="0"/>
              </a:spcBef>
              <a:spcAft>
                <a:spcPts val="0"/>
              </a:spcAft>
              <a:buSzPts val="1200"/>
              <a:buFont typeface="Inter"/>
              <a:buChar char="■"/>
              <a:defRPr/>
            </a:lvl6pPr>
            <a:lvl7pPr marL="3200400" lvl="6" indent="-304800">
              <a:spcBef>
                <a:spcPts val="0"/>
              </a:spcBef>
              <a:spcAft>
                <a:spcPts val="0"/>
              </a:spcAft>
              <a:buSzPts val="1200"/>
              <a:buFont typeface="Inter"/>
              <a:buChar char="●"/>
              <a:defRPr/>
            </a:lvl7pPr>
            <a:lvl8pPr marL="3657600" lvl="7" indent="-304800">
              <a:spcBef>
                <a:spcPts val="0"/>
              </a:spcBef>
              <a:spcAft>
                <a:spcPts val="0"/>
              </a:spcAft>
              <a:buSzPts val="1200"/>
              <a:buFont typeface="Inter"/>
              <a:buChar char="○"/>
              <a:defRPr/>
            </a:lvl8pPr>
            <a:lvl9pPr marL="4114800" lvl="8" indent="-304800">
              <a:spcBef>
                <a:spcPts val="0"/>
              </a:spcBef>
              <a:spcAft>
                <a:spcPts val="0"/>
              </a:spcAft>
              <a:buSzPts val="1200"/>
              <a:buFont typeface="Inter"/>
              <a:buChar char="■"/>
              <a:defRPr/>
            </a:lvl9pPr>
          </a:lstStyle>
          <a:p>
            <a:endParaRPr/>
          </a:p>
        </p:txBody>
      </p:sp>
      <p:sp>
        <p:nvSpPr>
          <p:cNvPr id="113" name="Google Shape;113;p20"/>
          <p:cNvSpPr/>
          <p:nvPr/>
        </p:nvSpPr>
        <p:spPr>
          <a:xfrm>
            <a:off x="603475"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14" name="Google Shape;114;p20"/>
          <p:cNvSpPr txBox="1">
            <a:spLocks noGrp="1"/>
          </p:cNvSpPr>
          <p:nvPr>
            <p:ph type="sldNum" idx="3"/>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dk1"/>
                </a:solidFill>
                <a:latin typeface="Inter Light"/>
                <a:ea typeface="Inter Light"/>
                <a:cs typeface="Inter Light"/>
                <a:sym typeface="Inter Light"/>
              </a:defRPr>
            </a:lvl1pPr>
            <a:lvl2pPr lvl="1" algn="ctr" rtl="0">
              <a:buNone/>
              <a:defRPr sz="800">
                <a:solidFill>
                  <a:schemeClr val="dk1"/>
                </a:solidFill>
                <a:latin typeface="Inter Light"/>
                <a:ea typeface="Inter Light"/>
                <a:cs typeface="Inter Light"/>
                <a:sym typeface="Inter Light"/>
              </a:defRPr>
            </a:lvl2pPr>
            <a:lvl3pPr lvl="2" algn="ctr" rtl="0">
              <a:buNone/>
              <a:defRPr sz="800">
                <a:solidFill>
                  <a:schemeClr val="dk1"/>
                </a:solidFill>
                <a:latin typeface="Inter Light"/>
                <a:ea typeface="Inter Light"/>
                <a:cs typeface="Inter Light"/>
                <a:sym typeface="Inter Light"/>
              </a:defRPr>
            </a:lvl3pPr>
            <a:lvl4pPr lvl="3" algn="ctr" rtl="0">
              <a:buNone/>
              <a:defRPr sz="800">
                <a:solidFill>
                  <a:schemeClr val="dk1"/>
                </a:solidFill>
                <a:latin typeface="Inter Light"/>
                <a:ea typeface="Inter Light"/>
                <a:cs typeface="Inter Light"/>
                <a:sym typeface="Inter Light"/>
              </a:defRPr>
            </a:lvl4pPr>
            <a:lvl5pPr lvl="4" algn="ctr" rtl="0">
              <a:buNone/>
              <a:defRPr sz="800">
                <a:solidFill>
                  <a:schemeClr val="dk1"/>
                </a:solidFill>
                <a:latin typeface="Inter Light"/>
                <a:ea typeface="Inter Light"/>
                <a:cs typeface="Inter Light"/>
                <a:sym typeface="Inter Light"/>
              </a:defRPr>
            </a:lvl5pPr>
            <a:lvl6pPr lvl="5" algn="ctr" rtl="0">
              <a:buNone/>
              <a:defRPr sz="800">
                <a:solidFill>
                  <a:schemeClr val="dk1"/>
                </a:solidFill>
                <a:latin typeface="Inter Light"/>
                <a:ea typeface="Inter Light"/>
                <a:cs typeface="Inter Light"/>
                <a:sym typeface="Inter Light"/>
              </a:defRPr>
            </a:lvl6pPr>
            <a:lvl7pPr lvl="6" algn="ctr" rtl="0">
              <a:buNone/>
              <a:defRPr sz="800">
                <a:solidFill>
                  <a:schemeClr val="dk1"/>
                </a:solidFill>
                <a:latin typeface="Inter Light"/>
                <a:ea typeface="Inter Light"/>
                <a:cs typeface="Inter Light"/>
                <a:sym typeface="Inter Light"/>
              </a:defRPr>
            </a:lvl7pPr>
            <a:lvl8pPr lvl="7" algn="ctr" rtl="0">
              <a:buNone/>
              <a:defRPr sz="800">
                <a:solidFill>
                  <a:schemeClr val="dk1"/>
                </a:solidFill>
                <a:latin typeface="Inter Light"/>
                <a:ea typeface="Inter Light"/>
                <a:cs typeface="Inter Light"/>
                <a:sym typeface="Inter Light"/>
              </a:defRPr>
            </a:lvl8pPr>
            <a:lvl9pPr lvl="8" algn="ctr" rtl="0">
              <a:buNone/>
              <a:defRPr sz="800">
                <a:solidFill>
                  <a:schemeClr val="dk1"/>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15" name="Google Shape;115;p20"/>
          <p:cNvSpPr/>
          <p:nvPr/>
        </p:nvSpPr>
        <p:spPr>
          <a:xfrm>
            <a:off x="1644650" y="4749800"/>
            <a:ext cx="768000" cy="1905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eet the Team">
  <p:cSld name="MAIN_POINT">
    <p:bg>
      <p:bgPr>
        <a:solidFill>
          <a:schemeClr val="dk1"/>
        </a:solidFill>
        <a:effectLst/>
      </p:bgPr>
    </p:bg>
    <p:spTree>
      <p:nvGrpSpPr>
        <p:cNvPr id="1" name="Shape 116"/>
        <p:cNvGrpSpPr/>
        <p:nvPr/>
      </p:nvGrpSpPr>
      <p:grpSpPr>
        <a:xfrm>
          <a:off x="0" y="0"/>
          <a:ext cx="0" cy="0"/>
          <a:chOff x="0" y="0"/>
          <a:chExt cx="0" cy="0"/>
        </a:xfrm>
      </p:grpSpPr>
      <p:sp>
        <p:nvSpPr>
          <p:cNvPr id="117" name="Google Shape;117;p21"/>
          <p:cNvSpPr>
            <a:spLocks noGrp="1"/>
          </p:cNvSpPr>
          <p:nvPr>
            <p:ph type="pic" idx="2"/>
          </p:nvPr>
        </p:nvSpPr>
        <p:spPr>
          <a:xfrm>
            <a:off x="566350" y="1569300"/>
            <a:ext cx="1466400" cy="1570200"/>
          </a:xfrm>
          <a:prstGeom prst="roundRect">
            <a:avLst>
              <a:gd name="adj" fmla="val 6320"/>
            </a:avLst>
          </a:prstGeom>
          <a:noFill/>
          <a:ln>
            <a:noFill/>
          </a:ln>
        </p:spPr>
      </p:sp>
      <p:sp>
        <p:nvSpPr>
          <p:cNvPr id="118" name="Google Shape;118;p21"/>
          <p:cNvSpPr>
            <a:spLocks noGrp="1"/>
          </p:cNvSpPr>
          <p:nvPr>
            <p:ph type="pic" idx="3"/>
          </p:nvPr>
        </p:nvSpPr>
        <p:spPr>
          <a:xfrm>
            <a:off x="2588275" y="1569300"/>
            <a:ext cx="1466400" cy="1570200"/>
          </a:xfrm>
          <a:prstGeom prst="roundRect">
            <a:avLst>
              <a:gd name="adj" fmla="val 6320"/>
            </a:avLst>
          </a:prstGeom>
          <a:noFill/>
          <a:ln>
            <a:noFill/>
          </a:ln>
        </p:spPr>
      </p:sp>
      <p:sp>
        <p:nvSpPr>
          <p:cNvPr id="119" name="Google Shape;119;p21"/>
          <p:cNvSpPr>
            <a:spLocks noGrp="1"/>
          </p:cNvSpPr>
          <p:nvPr>
            <p:ph type="pic" idx="4"/>
          </p:nvPr>
        </p:nvSpPr>
        <p:spPr>
          <a:xfrm>
            <a:off x="4613113" y="1569300"/>
            <a:ext cx="1466400" cy="1570200"/>
          </a:xfrm>
          <a:prstGeom prst="roundRect">
            <a:avLst>
              <a:gd name="adj" fmla="val 6320"/>
            </a:avLst>
          </a:prstGeom>
          <a:noFill/>
          <a:ln>
            <a:noFill/>
          </a:ln>
        </p:spPr>
      </p:sp>
      <p:sp>
        <p:nvSpPr>
          <p:cNvPr id="120" name="Google Shape;120;p21"/>
          <p:cNvSpPr>
            <a:spLocks noGrp="1"/>
          </p:cNvSpPr>
          <p:nvPr>
            <p:ph type="pic" idx="5"/>
          </p:nvPr>
        </p:nvSpPr>
        <p:spPr>
          <a:xfrm>
            <a:off x="6637950" y="1569300"/>
            <a:ext cx="1466400" cy="1570200"/>
          </a:xfrm>
          <a:prstGeom prst="roundRect">
            <a:avLst>
              <a:gd name="adj" fmla="val 6320"/>
            </a:avLst>
          </a:prstGeom>
          <a:noFill/>
          <a:ln>
            <a:noFill/>
          </a:ln>
        </p:spPr>
      </p:sp>
      <p:cxnSp>
        <p:nvCxnSpPr>
          <p:cNvPr id="121" name="Google Shape;121;p21"/>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22" name="Google Shape;122;p21"/>
          <p:cNvSpPr txBox="1">
            <a:spLocks noGrp="1"/>
          </p:cNvSpPr>
          <p:nvPr>
            <p:ph type="title"/>
          </p:nvPr>
        </p:nvSpPr>
        <p:spPr>
          <a:xfrm>
            <a:off x="450850" y="596800"/>
            <a:ext cx="6767700" cy="1828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123" name="Google Shape;123;p21"/>
          <p:cNvSpPr txBox="1">
            <a:spLocks noGrp="1"/>
          </p:cNvSpPr>
          <p:nvPr>
            <p:ph type="subTitle" idx="1"/>
          </p:nvPr>
        </p:nvSpPr>
        <p:spPr>
          <a:xfrm>
            <a:off x="566350"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24" name="Google Shape;124;p21"/>
          <p:cNvSpPr txBox="1">
            <a:spLocks noGrp="1"/>
          </p:cNvSpPr>
          <p:nvPr>
            <p:ph type="subTitle" idx="6"/>
          </p:nvPr>
        </p:nvSpPr>
        <p:spPr>
          <a:xfrm>
            <a:off x="2588275"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25" name="Google Shape;125;p21"/>
          <p:cNvSpPr txBox="1">
            <a:spLocks noGrp="1"/>
          </p:cNvSpPr>
          <p:nvPr>
            <p:ph type="subTitle" idx="7"/>
          </p:nvPr>
        </p:nvSpPr>
        <p:spPr>
          <a:xfrm>
            <a:off x="4613113"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26" name="Google Shape;126;p21"/>
          <p:cNvSpPr txBox="1">
            <a:spLocks noGrp="1"/>
          </p:cNvSpPr>
          <p:nvPr>
            <p:ph type="subTitle" idx="8"/>
          </p:nvPr>
        </p:nvSpPr>
        <p:spPr>
          <a:xfrm>
            <a:off x="6637950" y="3190975"/>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a:endParaRPr/>
          </a:p>
        </p:txBody>
      </p:sp>
      <p:sp>
        <p:nvSpPr>
          <p:cNvPr id="127" name="Google Shape;127;p21"/>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28" name="Google Shape;128;p21"/>
          <p:cNvSpPr txBox="1">
            <a:spLocks noGrp="1"/>
          </p:cNvSpPr>
          <p:nvPr>
            <p:ph type="sldNum" idx="12"/>
          </p:nvPr>
        </p:nvSpPr>
        <p:spPr>
          <a:xfrm>
            <a:off x="420872" y="203200"/>
            <a:ext cx="428700" cy="393600"/>
          </a:xfrm>
          <a:prstGeom prst="rect">
            <a:avLst/>
          </a:prstGeom>
        </p:spPr>
        <p:txBody>
          <a:bodyPr spcFirstLastPara="1" wrap="square" lIns="91425" tIns="91425" rIns="91425" bIns="91425" anchor="ctr" anchorCtr="0">
            <a:normAutofit/>
          </a:bodyPr>
          <a:lstStyle>
            <a:lvl1pPr lvl="0" algn="ctr" rtl="0">
              <a:buNone/>
              <a:defRPr sz="800">
                <a:solidFill>
                  <a:schemeClr val="lt2"/>
                </a:solidFill>
                <a:latin typeface="Inter Light"/>
                <a:ea typeface="Inter Light"/>
                <a:cs typeface="Inter Light"/>
                <a:sym typeface="Inter Light"/>
              </a:defRPr>
            </a:lvl1pPr>
            <a:lvl2pPr lvl="1" algn="ctr" rtl="0">
              <a:buNone/>
              <a:defRPr sz="800">
                <a:solidFill>
                  <a:schemeClr val="lt2"/>
                </a:solidFill>
                <a:latin typeface="Inter Light"/>
                <a:ea typeface="Inter Light"/>
                <a:cs typeface="Inter Light"/>
                <a:sym typeface="Inter Light"/>
              </a:defRPr>
            </a:lvl2pPr>
            <a:lvl3pPr lvl="2" algn="ctr" rtl="0">
              <a:buNone/>
              <a:defRPr sz="800">
                <a:solidFill>
                  <a:schemeClr val="lt2"/>
                </a:solidFill>
                <a:latin typeface="Inter Light"/>
                <a:ea typeface="Inter Light"/>
                <a:cs typeface="Inter Light"/>
                <a:sym typeface="Inter Light"/>
              </a:defRPr>
            </a:lvl3pPr>
            <a:lvl4pPr lvl="3" algn="ctr" rtl="0">
              <a:buNone/>
              <a:defRPr sz="800">
                <a:solidFill>
                  <a:schemeClr val="lt2"/>
                </a:solidFill>
                <a:latin typeface="Inter Light"/>
                <a:ea typeface="Inter Light"/>
                <a:cs typeface="Inter Light"/>
                <a:sym typeface="Inter Light"/>
              </a:defRPr>
            </a:lvl4pPr>
            <a:lvl5pPr lvl="4" algn="ctr" rtl="0">
              <a:buNone/>
              <a:defRPr sz="800">
                <a:solidFill>
                  <a:schemeClr val="lt2"/>
                </a:solidFill>
                <a:latin typeface="Inter Light"/>
                <a:ea typeface="Inter Light"/>
                <a:cs typeface="Inter Light"/>
                <a:sym typeface="Inter Light"/>
              </a:defRPr>
            </a:lvl5pPr>
            <a:lvl6pPr lvl="5" algn="ctr" rtl="0">
              <a:buNone/>
              <a:defRPr sz="800">
                <a:solidFill>
                  <a:schemeClr val="lt2"/>
                </a:solidFill>
                <a:latin typeface="Inter Light"/>
                <a:ea typeface="Inter Light"/>
                <a:cs typeface="Inter Light"/>
                <a:sym typeface="Inter Light"/>
              </a:defRPr>
            </a:lvl6pPr>
            <a:lvl7pPr lvl="6" algn="ctr" rtl="0">
              <a:buNone/>
              <a:defRPr sz="800">
                <a:solidFill>
                  <a:schemeClr val="lt2"/>
                </a:solidFill>
                <a:latin typeface="Inter Light"/>
                <a:ea typeface="Inter Light"/>
                <a:cs typeface="Inter Light"/>
                <a:sym typeface="Inter Light"/>
              </a:defRPr>
            </a:lvl7pPr>
            <a:lvl8pPr lvl="7" algn="ctr" rtl="0">
              <a:buNone/>
              <a:defRPr sz="800">
                <a:solidFill>
                  <a:schemeClr val="lt2"/>
                </a:solidFill>
                <a:latin typeface="Inter Light"/>
                <a:ea typeface="Inter Light"/>
                <a:cs typeface="Inter Light"/>
                <a:sym typeface="Inter Light"/>
              </a:defRPr>
            </a:lvl8pPr>
            <a:lvl9pPr lvl="8" algn="ctr" rtl="0">
              <a:buNone/>
              <a:defRPr sz="800">
                <a:solidFill>
                  <a:schemeClr val="lt2"/>
                </a:solidFill>
                <a:latin typeface="Inter Light"/>
                <a:ea typeface="Inter Light"/>
                <a:cs typeface="Inter Light"/>
                <a:sym typeface="Inter Light"/>
              </a:defRPr>
            </a:lvl9pPr>
          </a:lstStyle>
          <a:p>
            <a:pPr marL="0" lvl="0" indent="0" algn="ctr" rtl="0">
              <a:spcBef>
                <a:spcPts val="0"/>
              </a:spcBef>
              <a:spcAft>
                <a:spcPts val="0"/>
              </a:spcAft>
              <a:buNone/>
            </a:pPr>
            <a:fld id="{00000000-1234-1234-1234-123412341234}" type="slidenum">
              <a:rPr lang="en"/>
              <a:t>‹#›</a:t>
            </a:fld>
            <a:endParaRPr/>
          </a:p>
        </p:txBody>
      </p:sp>
      <p:sp>
        <p:nvSpPr>
          <p:cNvPr id="129" name="Google Shape;129;p21"/>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urrent Market / Market Size">
  <p:cSld name="SECTION_TITLE_AND_DESCRIPTION">
    <p:bg>
      <p:bgPr>
        <a:solidFill>
          <a:schemeClr val="dk2"/>
        </a:solidFill>
        <a:effectLst/>
      </p:bgPr>
    </p:bg>
    <p:spTree>
      <p:nvGrpSpPr>
        <p:cNvPr id="1" name="Shape 130"/>
        <p:cNvGrpSpPr/>
        <p:nvPr/>
      </p:nvGrpSpPr>
      <p:grpSpPr>
        <a:xfrm>
          <a:off x="0" y="0"/>
          <a:ext cx="0" cy="0"/>
          <a:chOff x="0" y="0"/>
          <a:chExt cx="0" cy="0"/>
        </a:xfrm>
      </p:grpSpPr>
      <p:sp>
        <p:nvSpPr>
          <p:cNvPr id="131" name="Google Shape;131;p22"/>
          <p:cNvSpPr txBox="1"/>
          <p:nvPr/>
        </p:nvSpPr>
        <p:spPr>
          <a:xfrm>
            <a:off x="420872" y="203200"/>
            <a:ext cx="428700" cy="393600"/>
          </a:xfrm>
          <a:prstGeom prst="rect">
            <a:avLst/>
          </a:prstGeom>
          <a:noFill/>
          <a:ln>
            <a:noFill/>
          </a:ln>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32" name="Google Shape;132;p22"/>
          <p:cNvCxnSpPr/>
          <p:nvPr/>
        </p:nvCxnSpPr>
        <p:spPr>
          <a:xfrm rot="10800000">
            <a:off x="560525" y="279400"/>
            <a:ext cx="149400" cy="0"/>
          </a:xfrm>
          <a:prstGeom prst="straightConnector1">
            <a:avLst/>
          </a:prstGeom>
          <a:noFill/>
          <a:ln w="9525" cap="flat" cmpd="sng">
            <a:solidFill>
              <a:schemeClr val="lt2"/>
            </a:solidFill>
            <a:prstDash val="solid"/>
            <a:round/>
            <a:headEnd type="none" w="med" len="med"/>
            <a:tailEnd type="none" w="med" len="med"/>
          </a:ln>
        </p:spPr>
      </p:cxnSp>
      <p:sp>
        <p:nvSpPr>
          <p:cNvPr id="133" name="Google Shape;133;p22"/>
          <p:cNvSpPr txBox="1">
            <a:spLocks noGrp="1"/>
          </p:cNvSpPr>
          <p:nvPr>
            <p:ph type="subTitle" idx="1"/>
          </p:nvPr>
        </p:nvSpPr>
        <p:spPr>
          <a:xfrm>
            <a:off x="675475" y="305590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134" name="Google Shape;134;p22"/>
          <p:cNvSpPr txBox="1">
            <a:spLocks noGrp="1"/>
          </p:cNvSpPr>
          <p:nvPr>
            <p:ph type="body" idx="2"/>
          </p:nvPr>
        </p:nvSpPr>
        <p:spPr>
          <a:xfrm>
            <a:off x="604925" y="36681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35" name="Google Shape;135;p22"/>
          <p:cNvSpPr txBox="1">
            <a:spLocks noGrp="1"/>
          </p:cNvSpPr>
          <p:nvPr>
            <p:ph type="subTitle" idx="3"/>
          </p:nvPr>
        </p:nvSpPr>
        <p:spPr>
          <a:xfrm>
            <a:off x="3885400" y="305590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136" name="Google Shape;136;p22"/>
          <p:cNvSpPr txBox="1">
            <a:spLocks noGrp="1"/>
          </p:cNvSpPr>
          <p:nvPr>
            <p:ph type="body" idx="4"/>
          </p:nvPr>
        </p:nvSpPr>
        <p:spPr>
          <a:xfrm>
            <a:off x="3814850" y="36681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37" name="Google Shape;137;p22"/>
          <p:cNvSpPr txBox="1">
            <a:spLocks noGrp="1"/>
          </p:cNvSpPr>
          <p:nvPr>
            <p:ph type="subTitle" idx="5"/>
          </p:nvPr>
        </p:nvSpPr>
        <p:spPr>
          <a:xfrm>
            <a:off x="7024719" y="3055900"/>
            <a:ext cx="1466400" cy="772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a:endParaRPr/>
          </a:p>
        </p:txBody>
      </p:sp>
      <p:sp>
        <p:nvSpPr>
          <p:cNvPr id="138" name="Google Shape;138;p22"/>
          <p:cNvSpPr txBox="1">
            <a:spLocks noGrp="1"/>
          </p:cNvSpPr>
          <p:nvPr>
            <p:ph type="body" idx="6"/>
          </p:nvPr>
        </p:nvSpPr>
        <p:spPr>
          <a:xfrm>
            <a:off x="6954219" y="3668125"/>
            <a:ext cx="1607400" cy="873600"/>
          </a:xfrm>
          <a:prstGeom prst="rect">
            <a:avLst/>
          </a:prstGeom>
        </p:spPr>
        <p:txBody>
          <a:bodyPr spcFirstLastPara="1" wrap="square" lIns="91425" tIns="91425" rIns="91425" bIns="91425" anchor="t" anchorCtr="0">
            <a:noAutofit/>
          </a:bodyPr>
          <a:lstStyle>
            <a:lvl1pPr marL="457200" lvl="0" indent="-304800" algn="ctr">
              <a:lnSpc>
                <a:spcPct val="115000"/>
              </a:lnSpc>
              <a:spcBef>
                <a:spcPts val="0"/>
              </a:spcBef>
              <a:spcAft>
                <a:spcPts val="0"/>
              </a:spcAft>
              <a:buClr>
                <a:schemeClr val="lt2"/>
              </a:buClr>
              <a:buSzPts val="1200"/>
              <a:buFont typeface="Inter"/>
              <a:buChar char="●"/>
              <a:defRPr>
                <a:solidFill>
                  <a:schemeClr val="lt2"/>
                </a:solidFill>
              </a:defRPr>
            </a:lvl1pPr>
            <a:lvl2pPr marL="914400" lvl="1" indent="-304800" algn="ctr">
              <a:lnSpc>
                <a:spcPct val="115000"/>
              </a:lnSpc>
              <a:spcBef>
                <a:spcPts val="0"/>
              </a:spcBef>
              <a:spcAft>
                <a:spcPts val="0"/>
              </a:spcAft>
              <a:buClr>
                <a:schemeClr val="lt2"/>
              </a:buClr>
              <a:buSzPts val="1200"/>
              <a:buFont typeface="Inter"/>
              <a:buChar char="○"/>
              <a:defRPr>
                <a:solidFill>
                  <a:schemeClr val="lt2"/>
                </a:solidFill>
              </a:defRPr>
            </a:lvl2pPr>
            <a:lvl3pPr marL="1371600" lvl="2" indent="-304800" algn="ctr">
              <a:lnSpc>
                <a:spcPct val="115000"/>
              </a:lnSpc>
              <a:spcBef>
                <a:spcPts val="0"/>
              </a:spcBef>
              <a:spcAft>
                <a:spcPts val="0"/>
              </a:spcAft>
              <a:buClr>
                <a:schemeClr val="lt2"/>
              </a:buClr>
              <a:buSzPts val="1200"/>
              <a:buFont typeface="Inter"/>
              <a:buChar char="■"/>
              <a:defRPr>
                <a:solidFill>
                  <a:schemeClr val="lt2"/>
                </a:solidFill>
              </a:defRPr>
            </a:lvl3pPr>
            <a:lvl4pPr marL="1828800" lvl="3" indent="-304800" algn="ctr">
              <a:lnSpc>
                <a:spcPct val="115000"/>
              </a:lnSpc>
              <a:spcBef>
                <a:spcPts val="0"/>
              </a:spcBef>
              <a:spcAft>
                <a:spcPts val="0"/>
              </a:spcAft>
              <a:buClr>
                <a:schemeClr val="lt2"/>
              </a:buClr>
              <a:buSzPts val="1200"/>
              <a:buFont typeface="Inter"/>
              <a:buChar char="●"/>
              <a:defRPr>
                <a:solidFill>
                  <a:schemeClr val="lt2"/>
                </a:solidFill>
              </a:defRPr>
            </a:lvl4pPr>
            <a:lvl5pPr marL="2286000" lvl="4" indent="-304800" algn="ctr">
              <a:lnSpc>
                <a:spcPct val="115000"/>
              </a:lnSpc>
              <a:spcBef>
                <a:spcPts val="0"/>
              </a:spcBef>
              <a:spcAft>
                <a:spcPts val="0"/>
              </a:spcAft>
              <a:buClr>
                <a:schemeClr val="lt2"/>
              </a:buClr>
              <a:buSzPts val="1200"/>
              <a:buFont typeface="Inter"/>
              <a:buChar char="○"/>
              <a:defRPr>
                <a:solidFill>
                  <a:schemeClr val="lt2"/>
                </a:solidFill>
              </a:defRPr>
            </a:lvl5pPr>
            <a:lvl6pPr marL="2743200" lvl="5" indent="-304800" algn="ctr">
              <a:lnSpc>
                <a:spcPct val="115000"/>
              </a:lnSpc>
              <a:spcBef>
                <a:spcPts val="0"/>
              </a:spcBef>
              <a:spcAft>
                <a:spcPts val="0"/>
              </a:spcAft>
              <a:buClr>
                <a:schemeClr val="lt2"/>
              </a:buClr>
              <a:buSzPts val="1200"/>
              <a:buFont typeface="Inter"/>
              <a:buChar char="■"/>
              <a:defRPr>
                <a:solidFill>
                  <a:schemeClr val="lt2"/>
                </a:solidFill>
              </a:defRPr>
            </a:lvl6pPr>
            <a:lvl7pPr marL="3200400" lvl="6" indent="-304800" algn="ctr">
              <a:lnSpc>
                <a:spcPct val="115000"/>
              </a:lnSpc>
              <a:spcBef>
                <a:spcPts val="0"/>
              </a:spcBef>
              <a:spcAft>
                <a:spcPts val="0"/>
              </a:spcAft>
              <a:buClr>
                <a:schemeClr val="lt2"/>
              </a:buClr>
              <a:buSzPts val="1200"/>
              <a:buFont typeface="Inter"/>
              <a:buChar char="●"/>
              <a:defRPr>
                <a:solidFill>
                  <a:schemeClr val="lt2"/>
                </a:solidFill>
              </a:defRPr>
            </a:lvl7pPr>
            <a:lvl8pPr marL="3657600" lvl="7" indent="-304800" algn="ctr">
              <a:lnSpc>
                <a:spcPct val="115000"/>
              </a:lnSpc>
              <a:spcBef>
                <a:spcPts val="0"/>
              </a:spcBef>
              <a:spcAft>
                <a:spcPts val="0"/>
              </a:spcAft>
              <a:buClr>
                <a:schemeClr val="lt2"/>
              </a:buClr>
              <a:buSzPts val="1200"/>
              <a:buFont typeface="Inter"/>
              <a:buChar char="○"/>
              <a:defRPr>
                <a:solidFill>
                  <a:schemeClr val="lt2"/>
                </a:solidFill>
              </a:defRPr>
            </a:lvl8pPr>
            <a:lvl9pPr marL="4114800" lvl="8" indent="-304800" algn="ctr">
              <a:lnSpc>
                <a:spcPct val="115000"/>
              </a:lnSpc>
              <a:spcBef>
                <a:spcPts val="0"/>
              </a:spcBef>
              <a:spcAft>
                <a:spcPts val="0"/>
              </a:spcAft>
              <a:buClr>
                <a:schemeClr val="lt2"/>
              </a:buClr>
              <a:buSzPts val="1200"/>
              <a:buFont typeface="Inter"/>
              <a:buChar char="■"/>
              <a:defRPr>
                <a:solidFill>
                  <a:schemeClr val="lt2"/>
                </a:solidFill>
              </a:defRPr>
            </a:lvl9pPr>
          </a:lstStyle>
          <a:p>
            <a:endParaRPr/>
          </a:p>
        </p:txBody>
      </p:sp>
      <p:sp>
        <p:nvSpPr>
          <p:cNvPr id="139" name="Google Shape;139;p22"/>
          <p:cNvSpPr txBox="1">
            <a:spLocks noGrp="1"/>
          </p:cNvSpPr>
          <p:nvPr>
            <p:ph type="title"/>
          </p:nvPr>
        </p:nvSpPr>
        <p:spPr>
          <a:xfrm>
            <a:off x="450850" y="596800"/>
            <a:ext cx="6767700" cy="1287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a:endParaRPr/>
          </a:p>
        </p:txBody>
      </p:sp>
      <p:sp>
        <p:nvSpPr>
          <p:cNvPr id="140" name="Google Shape;140;p22"/>
          <p:cNvSpPr/>
          <p:nvPr/>
        </p:nvSpPr>
        <p:spPr>
          <a:xfrm>
            <a:off x="603475"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41" name="Google Shape;141;p22"/>
          <p:cNvSpPr/>
          <p:nvPr/>
        </p:nvSpPr>
        <p:spPr>
          <a:xfrm>
            <a:off x="1644650" y="4749800"/>
            <a:ext cx="768000" cy="190500"/>
          </a:xfrm>
          <a:prstGeom prst="roundRect">
            <a:avLst>
              <a:gd name="adj" fmla="val 50000"/>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52" name="Google Shape;52;p13"/>
          <p:cNvSpPr txBox="1">
            <a:spLocks noGrp="1"/>
          </p:cNvSpPr>
          <p:nvPr>
            <p:ph type="title"/>
          </p:nvPr>
        </p:nvSpPr>
        <p:spPr>
          <a:xfrm>
            <a:off x="308925" y="278025"/>
            <a:ext cx="4448400" cy="29655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4200"/>
              <a:buFont typeface="Inter"/>
              <a:buNone/>
              <a:defRPr sz="4200" b="1">
                <a:solidFill>
                  <a:schemeClr val="dk2"/>
                </a:solidFill>
                <a:latin typeface="Inter"/>
                <a:ea typeface="Inter"/>
                <a:cs typeface="Inter"/>
                <a:sym typeface="Inter"/>
              </a:defRPr>
            </a:lvl1pPr>
            <a:lvl2pPr lvl="1">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2pPr>
            <a:lvl3pPr lvl="2">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3pPr>
            <a:lvl4pPr lvl="3">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4pPr>
            <a:lvl5pPr lvl="4">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5pPr>
            <a:lvl6pPr lvl="5">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6pPr>
            <a:lvl7pPr lvl="6">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7pPr>
            <a:lvl8pPr lvl="7">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8pPr>
            <a:lvl9pPr lvl="8">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9pPr>
          </a:lstStyle>
          <a:p>
            <a:endParaRPr/>
          </a:p>
        </p:txBody>
      </p:sp>
      <p:sp>
        <p:nvSpPr>
          <p:cNvPr id="53" name="Google Shape;53;p13"/>
          <p:cNvSpPr txBox="1">
            <a:spLocks noGrp="1"/>
          </p:cNvSpPr>
          <p:nvPr>
            <p:ph type="body" idx="1"/>
          </p:nvPr>
        </p:nvSpPr>
        <p:spPr>
          <a:xfrm>
            <a:off x="4613175" y="278025"/>
            <a:ext cx="2965500" cy="2965500"/>
          </a:xfrm>
          <a:prstGeom prst="rect">
            <a:avLst/>
          </a:prstGeom>
          <a:noFill/>
          <a:ln>
            <a:noFill/>
          </a:ln>
        </p:spPr>
        <p:txBody>
          <a:bodyPr spcFirstLastPara="1" wrap="square" lIns="91425" tIns="91425" rIns="91425" bIns="91425" anchor="t" anchorCtr="0">
            <a:noAutofit/>
          </a:bodyPr>
          <a:lstStyle>
            <a:lvl1pPr marL="457200" lvl="0"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1pPr>
            <a:lvl2pPr marL="914400" lvl="1"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marL="1371600" lvl="2"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marL="1828800" lvl="3"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marL="2286000" lvl="4"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marL="2743200" lvl="5"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marL="3200400" lvl="6"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marL="3657600" lvl="7"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marL="4114800" lvl="8" indent="-30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5.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5.xml"/></Relationships>
</file>

<file path=ppt/slides/_rels/slide19.xml.rels><?xml version="1.0" encoding="UTF-8" standalone="yes"?>
<Relationships xmlns="http://schemas.openxmlformats.org/package/2006/relationships"><Relationship Id="rId3" Type="http://schemas.openxmlformats.org/officeDocument/2006/relationships/hyperlink" Target="https://owasp.org/www-chapter-toronto/assets/slides/2019-12-11-OWASP-IoT-Top-10---Introduction-and-Root-Causes.pdf" TargetMode="External"/><Relationship Id="rId2" Type="http://schemas.openxmlformats.org/officeDocument/2006/relationships/hyperlink" Target="https://owasp.org/www-chapter-pune/meetups/2019/August/IoT_Device_Pentest_by_Shubham_Chougule.pdf" TargetMode="External"/><Relationship Id="rId1" Type="http://schemas.openxmlformats.org/officeDocument/2006/relationships/slideLayout" Target="../slideLayouts/slideLayout35.xml"/><Relationship Id="rId5" Type="http://schemas.openxmlformats.org/officeDocument/2006/relationships/hyperlink" Target="https://www.infosecinstitute.com/resources/penetration-testing/getting-started-with-iot-security-mapping-the-attack-surface/" TargetMode="External"/><Relationship Id="rId4" Type="http://schemas.openxmlformats.org/officeDocument/2006/relationships/hyperlink" Target="https://github.com/scriptingxss/OWASP-IoT-Top-10-2018-Mapp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5.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53"/>
          <p:cNvSpPr txBox="1">
            <a:spLocks noGrp="1"/>
          </p:cNvSpPr>
          <p:nvPr>
            <p:ph type="title"/>
          </p:nvPr>
        </p:nvSpPr>
        <p:spPr>
          <a:xfrm>
            <a:off x="382550" y="1046296"/>
            <a:ext cx="4324800" cy="1732500"/>
          </a:xfrm>
          <a:prstGeom prst="rect">
            <a:avLst/>
          </a:prstGeom>
        </p:spPr>
        <p:txBody>
          <a:bodyPr spcFirstLastPara="1" wrap="square" lIns="91425" tIns="91425" rIns="91425" bIns="91425" anchor="t" anchorCtr="0">
            <a:noAutofit/>
          </a:bodyPr>
          <a:lstStyle/>
          <a:p>
            <a:r>
              <a:rPr lang="en" sz="2600" err="1"/>
              <a:t>Tìm</a:t>
            </a:r>
            <a:r>
              <a:rPr lang="en" sz="2600"/>
              <a:t> </a:t>
            </a:r>
            <a:r>
              <a:rPr lang="en" sz="2600" err="1"/>
              <a:t>hiểu</a:t>
            </a:r>
            <a:r>
              <a:rPr lang="en" sz="2600"/>
              <a:t> </a:t>
            </a:r>
            <a:r>
              <a:rPr lang="en" sz="2600" err="1"/>
              <a:t>các</a:t>
            </a:r>
            <a:r>
              <a:rPr lang="en" sz="2600"/>
              <a:t> </a:t>
            </a:r>
            <a:r>
              <a:rPr lang="en" sz="2600" err="1"/>
              <a:t>dạng</a:t>
            </a:r>
            <a:r>
              <a:rPr lang="en" sz="2600"/>
              <a:t> </a:t>
            </a:r>
            <a:r>
              <a:rPr lang="en" sz="2600" err="1"/>
              <a:t>tấn</a:t>
            </a:r>
            <a:r>
              <a:rPr lang="en" sz="2600"/>
              <a:t> </a:t>
            </a:r>
            <a:r>
              <a:rPr lang="en" sz="2600" err="1"/>
              <a:t>công</a:t>
            </a:r>
            <a:r>
              <a:rPr lang="en" sz="2600"/>
              <a:t> </a:t>
            </a:r>
            <a:r>
              <a:rPr lang="en" sz="2600" err="1"/>
              <a:t>và</a:t>
            </a:r>
            <a:r>
              <a:rPr lang="en" sz="2600"/>
              <a:t> </a:t>
            </a:r>
            <a:r>
              <a:rPr lang="en" sz="2600" err="1"/>
              <a:t>cách</a:t>
            </a:r>
            <a:r>
              <a:rPr lang="en" sz="2600"/>
              <a:t> </a:t>
            </a:r>
            <a:r>
              <a:rPr lang="en" sz="2600" err="1"/>
              <a:t>phát</a:t>
            </a:r>
            <a:r>
              <a:rPr lang="en" sz="2600"/>
              <a:t> </a:t>
            </a:r>
            <a:r>
              <a:rPr lang="en" sz="2600" err="1"/>
              <a:t>hiện</a:t>
            </a:r>
            <a:r>
              <a:rPr lang="en" sz="2600"/>
              <a:t> </a:t>
            </a:r>
            <a:r>
              <a:rPr lang="en" sz="2600" err="1"/>
              <a:t>trong</a:t>
            </a:r>
            <a:r>
              <a:rPr lang="en" sz="2600"/>
              <a:t> </a:t>
            </a:r>
            <a:r>
              <a:rPr lang="en" sz="2600" err="1"/>
              <a:t>HIoT</a:t>
            </a:r>
            <a:endParaRPr lang="en-US"/>
          </a:p>
        </p:txBody>
      </p:sp>
      <p:sp>
        <p:nvSpPr>
          <p:cNvPr id="385" name="Google Shape;385;p53"/>
          <p:cNvSpPr txBox="1">
            <a:spLocks noGrp="1"/>
          </p:cNvSpPr>
          <p:nvPr>
            <p:ph type="title" idx="2"/>
          </p:nvPr>
        </p:nvSpPr>
        <p:spPr>
          <a:xfrm>
            <a:off x="382550" y="2360488"/>
            <a:ext cx="4036500" cy="521100"/>
          </a:xfrm>
          <a:prstGeom prst="rect">
            <a:avLst/>
          </a:prstGeom>
        </p:spPr>
        <p:txBody>
          <a:bodyPr spcFirstLastPara="1" wrap="square" lIns="91425" tIns="91425" rIns="91425" bIns="91425" anchor="t" anchorCtr="0">
            <a:noAutofit/>
          </a:bodyPr>
          <a:lstStyle/>
          <a:p>
            <a:r>
              <a:rPr lang="en"/>
              <a:t>Huỳnh Quốc </a:t>
            </a:r>
            <a:r>
              <a:rPr lang="en" err="1"/>
              <a:t>Bữu</a:t>
            </a:r>
            <a:r>
              <a:rPr lang="en"/>
              <a:t> - 240104026</a:t>
            </a:r>
            <a:br>
              <a:rPr lang="en"/>
            </a:br>
            <a:r>
              <a:rPr lang="en"/>
              <a:t>Nguyễn Duy Ngọc - 240201045</a:t>
            </a:r>
            <a:endParaRPr lang="en-US"/>
          </a:p>
        </p:txBody>
      </p:sp>
      <p:pic>
        <p:nvPicPr>
          <p:cNvPr id="386" name="Google Shape;386;p53" descr="Abstract image of blue ribbons on a black background."/>
          <p:cNvPicPr preferRelativeResize="0">
            <a:picLocks noGrp="1"/>
          </p:cNvPicPr>
          <p:nvPr>
            <p:ph type="pic" idx="3"/>
          </p:nvPr>
        </p:nvPicPr>
        <p:blipFill rotWithShape="1">
          <a:blip r:embed="rId3">
            <a:alphaModFix/>
          </a:blip>
          <a:srcRect l="12943" r="32255"/>
          <a:stretch/>
        </p:blipFill>
        <p:spPr>
          <a:xfrm>
            <a:off x="5039775" y="196800"/>
            <a:ext cx="3905400" cy="4749900"/>
          </a:xfrm>
          <a:prstGeom prst="roundRect">
            <a:avLst>
              <a:gd name="adj" fmla="val 16667"/>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9B1D96-D6C6-2427-234D-54810AC8A3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12A5C8-14E0-C28D-0CA9-38B3A18F6CA5}"/>
              </a:ext>
            </a:extLst>
          </p:cNvPr>
          <p:cNvSpPr>
            <a:spLocks noGrp="1"/>
          </p:cNvSpPr>
          <p:nvPr>
            <p:ph type="title"/>
          </p:nvPr>
        </p:nvSpPr>
        <p:spPr>
          <a:xfrm>
            <a:off x="311700" y="-2470"/>
            <a:ext cx="8520600" cy="572700"/>
          </a:xfrm>
        </p:spPr>
        <p:txBody>
          <a:bodyPr/>
          <a:lstStyle/>
          <a:p>
            <a:r>
              <a:rPr lang="en-US"/>
              <a:t>Software Tools - Hardware</a:t>
            </a:r>
          </a:p>
        </p:txBody>
      </p:sp>
      <p:graphicFrame>
        <p:nvGraphicFramePr>
          <p:cNvPr id="4" name="Table 3">
            <a:extLst>
              <a:ext uri="{FF2B5EF4-FFF2-40B4-BE49-F238E27FC236}">
                <a16:creationId xmlns:a16="http://schemas.microsoft.com/office/drawing/2014/main" id="{AA901B86-7741-55FF-0ABA-71C1D46886AA}"/>
              </a:ext>
            </a:extLst>
          </p:cNvPr>
          <p:cNvGraphicFramePr>
            <a:graphicFrameLocks noGrp="1"/>
          </p:cNvGraphicFramePr>
          <p:nvPr>
            <p:extLst>
              <p:ext uri="{D42A27DB-BD31-4B8C-83A1-F6EECF244321}">
                <p14:modId xmlns:p14="http://schemas.microsoft.com/office/powerpoint/2010/main" val="63072069"/>
              </p:ext>
            </p:extLst>
          </p:nvPr>
        </p:nvGraphicFramePr>
        <p:xfrm>
          <a:off x="0" y="1017270"/>
          <a:ext cx="9143999" cy="2849328"/>
        </p:xfrm>
        <a:graphic>
          <a:graphicData uri="http://schemas.openxmlformats.org/drawingml/2006/table">
            <a:tbl>
              <a:tblPr bandRow="1">
                <a:tableStyleId>{5940675A-B579-460E-94D1-54222C63F5DA}</a:tableStyleId>
              </a:tblPr>
              <a:tblGrid>
                <a:gridCol w="1853513">
                  <a:extLst>
                    <a:ext uri="{9D8B030D-6E8A-4147-A177-3AD203B41FA5}">
                      <a16:colId xmlns:a16="http://schemas.microsoft.com/office/drawing/2014/main" val="442530555"/>
                    </a:ext>
                  </a:extLst>
                </a:gridCol>
                <a:gridCol w="7290486">
                  <a:extLst>
                    <a:ext uri="{9D8B030D-6E8A-4147-A177-3AD203B41FA5}">
                      <a16:colId xmlns:a16="http://schemas.microsoft.com/office/drawing/2014/main" val="2158980024"/>
                    </a:ext>
                  </a:extLst>
                </a:gridCol>
              </a:tblGrid>
              <a:tr h="0">
                <a:tc>
                  <a:txBody>
                    <a:bodyPr/>
                    <a:lstStyle/>
                    <a:p>
                      <a:pPr marR="0" algn="ctr" rtl="0" fontAlgn="base">
                        <a:lnSpc>
                          <a:spcPts val="1568"/>
                        </a:lnSpc>
                        <a:spcBef>
                          <a:spcPts val="300"/>
                        </a:spcBef>
                        <a:spcAft>
                          <a:spcPts val="0"/>
                        </a:spcAft>
                        <a:buClr>
                          <a:srgbClr val="000000"/>
                        </a:buClr>
                        <a:buFont typeface="Arial"/>
                        <a:buNone/>
                      </a:pPr>
                      <a:r>
                        <a:rPr lang="en-GB" sz="2000" b="1" i="0" u="none" strike="noStrike" cap="none">
                          <a:solidFill>
                            <a:schemeClr val="accent3"/>
                          </a:solidFill>
                          <a:effectLst/>
                          <a:latin typeface="Inter"/>
                          <a:ea typeface="+mn-ea"/>
                          <a:cs typeface="+mn-cs"/>
                          <a:sym typeface="Arial"/>
                        </a:rPr>
                        <a:t>Công </a:t>
                      </a:r>
                      <a:r>
                        <a:rPr lang="en-GB" sz="2000" b="1" i="0" u="none" strike="noStrike" cap="none" err="1">
                          <a:solidFill>
                            <a:schemeClr val="accent3"/>
                          </a:solidFill>
                          <a:effectLst/>
                          <a:latin typeface="Inter"/>
                          <a:ea typeface="+mn-ea"/>
                          <a:cs typeface="+mn-cs"/>
                          <a:sym typeface="Arial"/>
                        </a:rPr>
                        <a:t>cụ</a:t>
                      </a:r>
                      <a:endParaRPr lang="en-GB" sz="2000" b="1" i="0" u="none" strike="noStrike" cap="none">
                        <a:solidFill>
                          <a:schemeClr val="accent3"/>
                        </a:solidFill>
                        <a:effectLst/>
                        <a:latin typeface="Inter"/>
                        <a:ea typeface="+mn-ea"/>
                        <a:cs typeface="+mn-cs"/>
                        <a:sym typeface="Arial"/>
                      </a:endParaRPr>
                    </a:p>
                  </a:txBody>
                  <a:tcPr anchor="ctr"/>
                </a:tc>
                <a:tc>
                  <a:txBody>
                    <a:bodyPr/>
                    <a:lstStyle/>
                    <a:p>
                      <a:pPr marR="0" algn="ctr" rtl="0" fontAlgn="base">
                        <a:lnSpc>
                          <a:spcPts val="1568"/>
                        </a:lnSpc>
                        <a:spcBef>
                          <a:spcPts val="300"/>
                        </a:spcBef>
                        <a:spcAft>
                          <a:spcPts val="0"/>
                        </a:spcAft>
                        <a:buClr>
                          <a:srgbClr val="000000"/>
                        </a:buClr>
                        <a:buFont typeface="Arial"/>
                        <a:buNone/>
                      </a:pPr>
                      <a:r>
                        <a:rPr lang="en-GB" sz="2000" b="1" i="0" u="none" strike="noStrike" cap="none">
                          <a:solidFill>
                            <a:schemeClr val="accent3"/>
                          </a:solidFill>
                          <a:effectLst/>
                          <a:latin typeface="Inter"/>
                          <a:ea typeface="+mn-ea"/>
                          <a:cs typeface="+mn-cs"/>
                          <a:sym typeface="Arial"/>
                        </a:rPr>
                        <a:t>Mô </a:t>
                      </a:r>
                      <a:r>
                        <a:rPr lang="en-GB" sz="2000" b="1" i="0" u="none" strike="noStrike" cap="none" err="1">
                          <a:solidFill>
                            <a:schemeClr val="accent3"/>
                          </a:solidFill>
                          <a:effectLst/>
                          <a:latin typeface="Inter"/>
                          <a:ea typeface="+mn-ea"/>
                          <a:cs typeface="+mn-cs"/>
                          <a:sym typeface="Arial"/>
                        </a:rPr>
                        <a:t>tả</a:t>
                      </a:r>
                      <a:r>
                        <a:rPr lang="en-GB" sz="2000" b="1" i="0" u="none" strike="noStrike" cap="none">
                          <a:solidFill>
                            <a:schemeClr val="accent3"/>
                          </a:solidFill>
                          <a:effectLst/>
                          <a:latin typeface="Inter"/>
                          <a:ea typeface="+mn-ea"/>
                          <a:cs typeface="+mn-cs"/>
                          <a:sym typeface="Arial"/>
                        </a:rPr>
                        <a:t> </a:t>
                      </a:r>
                      <a:r>
                        <a:rPr lang="en-GB" sz="2000" b="1" i="0" u="none" strike="noStrike" cap="none" err="1">
                          <a:solidFill>
                            <a:schemeClr val="accent3"/>
                          </a:solidFill>
                          <a:effectLst/>
                          <a:latin typeface="Inter"/>
                          <a:ea typeface="+mn-ea"/>
                          <a:cs typeface="+mn-cs"/>
                          <a:sym typeface="Arial"/>
                        </a:rPr>
                        <a:t>chức</a:t>
                      </a:r>
                      <a:r>
                        <a:rPr lang="en-GB" sz="2000" b="1" i="0" u="none" strike="noStrike" cap="none">
                          <a:solidFill>
                            <a:schemeClr val="accent3"/>
                          </a:solidFill>
                          <a:effectLst/>
                          <a:latin typeface="Inter"/>
                          <a:ea typeface="+mn-ea"/>
                          <a:cs typeface="+mn-cs"/>
                          <a:sym typeface="Arial"/>
                        </a:rPr>
                        <a:t> </a:t>
                      </a:r>
                      <a:r>
                        <a:rPr lang="en-GB" sz="2000" b="1" i="0" u="none" strike="noStrike" cap="none" err="1">
                          <a:solidFill>
                            <a:schemeClr val="accent3"/>
                          </a:solidFill>
                          <a:effectLst/>
                          <a:latin typeface="Inter"/>
                          <a:ea typeface="+mn-ea"/>
                          <a:cs typeface="+mn-cs"/>
                          <a:sym typeface="Arial"/>
                        </a:rPr>
                        <a:t>năng</a:t>
                      </a:r>
                      <a:endParaRPr lang="en-GB" sz="2000" b="1" i="0" u="none" strike="noStrike" cap="none">
                        <a:solidFill>
                          <a:schemeClr val="accent3"/>
                        </a:solidFill>
                        <a:effectLst/>
                        <a:latin typeface="Inter"/>
                        <a:ea typeface="+mn-ea"/>
                        <a:cs typeface="+mn-cs"/>
                        <a:sym typeface="Arial"/>
                      </a:endParaRPr>
                    </a:p>
                  </a:txBody>
                  <a:tcPr anchor="ctr"/>
                </a:tc>
                <a:extLst>
                  <a:ext uri="{0D108BD9-81ED-4DB2-BD59-A6C34878D82A}">
                    <a16:rowId xmlns:a16="http://schemas.microsoft.com/office/drawing/2014/main" val="1355428538"/>
                  </a:ext>
                </a:extLst>
              </a:tr>
              <a:tr h="0">
                <a:tc>
                  <a:txBody>
                    <a:bodyPr/>
                    <a:lstStyle/>
                    <a:p>
                      <a:pPr marR="0" lvl="0" algn="l" rtl="0" fontAlgn="base">
                        <a:lnSpc>
                          <a:spcPts val="1568"/>
                        </a:lnSpc>
                        <a:spcBef>
                          <a:spcPts val="300"/>
                        </a:spcBef>
                        <a:spcAft>
                          <a:spcPts val="0"/>
                        </a:spcAft>
                        <a:buClr>
                          <a:srgbClr val="000000"/>
                        </a:buClr>
                        <a:buFont typeface="Arial"/>
                        <a:buNone/>
                      </a:pPr>
                      <a:r>
                        <a:rPr lang="en-GB" sz="2000" b="0" i="0" u="none" strike="noStrike" cap="none">
                          <a:solidFill>
                            <a:schemeClr val="tx1"/>
                          </a:solidFill>
                          <a:effectLst/>
                          <a:latin typeface="+mn-lt"/>
                          <a:ea typeface="+mn-ea"/>
                          <a:cs typeface="+mn-cs"/>
                          <a:sym typeface="Arial"/>
                        </a:rPr>
                        <a:t>Baudrate.py</a:t>
                      </a:r>
                    </a:p>
                  </a:txBody>
                  <a:tcPr anchor="ctr"/>
                </a:tc>
                <a:tc>
                  <a:txBody>
                    <a:bodyPr/>
                    <a:lstStyle/>
                    <a:p>
                      <a:pPr marR="0" lvl="0" algn="l" rtl="0" fontAlgn="base">
                        <a:lnSpc>
                          <a:spcPts val="1568"/>
                        </a:lnSpc>
                        <a:spcBef>
                          <a:spcPts val="300"/>
                        </a:spcBef>
                        <a:spcAft>
                          <a:spcPts val="0"/>
                        </a:spcAft>
                        <a:buClr>
                          <a:srgbClr val="000000"/>
                        </a:buClr>
                        <a:buFont typeface="Arial"/>
                        <a:buNone/>
                      </a:pPr>
                      <a:r>
                        <a:rPr lang="en-GB" sz="2000" b="0" i="0" u="none" strike="noStrike" cap="none">
                          <a:solidFill>
                            <a:schemeClr val="tx1"/>
                          </a:solidFill>
                          <a:effectLst/>
                          <a:latin typeface="+mn-lt"/>
                          <a:ea typeface="+mn-ea"/>
                          <a:cs typeface="+mn-cs"/>
                          <a:sym typeface="Arial"/>
                        </a:rPr>
                        <a:t>Script </a:t>
                      </a:r>
                      <a:r>
                        <a:rPr lang="en-GB" sz="2000" b="0" i="0" u="none" strike="noStrike" cap="none" err="1">
                          <a:solidFill>
                            <a:schemeClr val="tx1"/>
                          </a:solidFill>
                          <a:effectLst/>
                          <a:latin typeface="+mn-lt"/>
                          <a:ea typeface="+mn-ea"/>
                          <a:cs typeface="+mn-cs"/>
                          <a:sym typeface="Arial"/>
                        </a:rPr>
                        <a:t>để</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dò</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tốc</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độ</a:t>
                      </a:r>
                      <a:r>
                        <a:rPr lang="en-GB" sz="2000" b="0" i="0" u="none" strike="noStrike" cap="none">
                          <a:solidFill>
                            <a:schemeClr val="tx1"/>
                          </a:solidFill>
                          <a:effectLst/>
                          <a:latin typeface="+mn-lt"/>
                          <a:ea typeface="+mn-ea"/>
                          <a:cs typeface="+mn-cs"/>
                          <a:sym typeface="Arial"/>
                        </a:rPr>
                        <a:t> baud rate </a:t>
                      </a:r>
                      <a:r>
                        <a:rPr lang="en-GB" sz="2000" b="0" i="0" u="none" strike="noStrike" cap="none" err="1">
                          <a:solidFill>
                            <a:schemeClr val="tx1"/>
                          </a:solidFill>
                          <a:effectLst/>
                          <a:latin typeface="+mn-lt"/>
                          <a:ea typeface="+mn-ea"/>
                          <a:cs typeface="+mn-cs"/>
                          <a:sym typeface="Arial"/>
                        </a:rPr>
                        <a:t>khi</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kết</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nối</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với</a:t>
                      </a:r>
                      <a:r>
                        <a:rPr lang="en-GB" sz="2000" b="0" i="0" u="none" strike="noStrike" cap="none">
                          <a:solidFill>
                            <a:schemeClr val="tx1"/>
                          </a:solidFill>
                          <a:effectLst/>
                          <a:latin typeface="+mn-lt"/>
                          <a:ea typeface="+mn-ea"/>
                          <a:cs typeface="+mn-cs"/>
                          <a:sym typeface="Arial"/>
                        </a:rPr>
                        <a:t> UART. </a:t>
                      </a:r>
                      <a:r>
                        <a:rPr lang="en-GB" sz="2000" b="0" i="0" u="none" strike="noStrike" cap="none" err="1">
                          <a:solidFill>
                            <a:schemeClr val="tx1"/>
                          </a:solidFill>
                          <a:effectLst/>
                          <a:latin typeface="+mn-lt"/>
                          <a:ea typeface="+mn-ea"/>
                          <a:cs typeface="+mn-cs"/>
                          <a:sym typeface="Arial"/>
                        </a:rPr>
                        <a:t>Dùng</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để</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tìm</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đúng</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tốc</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độ</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truyền</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dữ</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liệu</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nối</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tiếp</a:t>
                      </a:r>
                      <a:r>
                        <a:rPr lang="en-GB" sz="2000" b="0" i="0" u="none" strike="noStrike" cap="none">
                          <a:solidFill>
                            <a:schemeClr val="tx1"/>
                          </a:solidFill>
                          <a:effectLst/>
                          <a:latin typeface="+mn-lt"/>
                          <a:ea typeface="+mn-ea"/>
                          <a:cs typeface="+mn-cs"/>
                          <a:sym typeface="Arial"/>
                        </a:rPr>
                        <a:t>.</a:t>
                      </a:r>
                    </a:p>
                  </a:txBody>
                  <a:tcPr anchor="ctr"/>
                </a:tc>
                <a:extLst>
                  <a:ext uri="{0D108BD9-81ED-4DB2-BD59-A6C34878D82A}">
                    <a16:rowId xmlns:a16="http://schemas.microsoft.com/office/drawing/2014/main" val="3725265091"/>
                  </a:ext>
                </a:extLst>
              </a:tr>
              <a:tr h="0">
                <a:tc>
                  <a:txBody>
                    <a:bodyPr/>
                    <a:lstStyle/>
                    <a:p>
                      <a:pPr marR="0" lvl="0" algn="l" rtl="0" fontAlgn="base">
                        <a:lnSpc>
                          <a:spcPts val="1568"/>
                        </a:lnSpc>
                        <a:spcBef>
                          <a:spcPts val="300"/>
                        </a:spcBef>
                        <a:spcAft>
                          <a:spcPts val="0"/>
                        </a:spcAft>
                        <a:buClr>
                          <a:srgbClr val="000000"/>
                        </a:buClr>
                        <a:buFont typeface="Arial"/>
                        <a:buNone/>
                      </a:pPr>
                      <a:r>
                        <a:rPr lang="en-GB" sz="2000" b="0" i="0" u="none" strike="noStrike" cap="none" err="1">
                          <a:solidFill>
                            <a:schemeClr val="tx1"/>
                          </a:solidFill>
                          <a:effectLst/>
                          <a:latin typeface="+mn-lt"/>
                          <a:ea typeface="+mn-ea"/>
                          <a:cs typeface="+mn-cs"/>
                          <a:sym typeface="Arial"/>
                        </a:rPr>
                        <a:t>Esptool</a:t>
                      </a:r>
                      <a:endParaRPr lang="en-GB" sz="2000" b="0" i="0" u="none" strike="noStrike" cap="none">
                        <a:solidFill>
                          <a:schemeClr val="tx1"/>
                        </a:solidFill>
                        <a:effectLst/>
                        <a:latin typeface="+mn-lt"/>
                        <a:ea typeface="+mn-ea"/>
                        <a:cs typeface="+mn-cs"/>
                        <a:sym typeface="Arial"/>
                      </a:endParaRPr>
                    </a:p>
                  </a:txBody>
                  <a:tcPr anchor="ctr"/>
                </a:tc>
                <a:tc>
                  <a:txBody>
                    <a:bodyPr/>
                    <a:lstStyle/>
                    <a:p>
                      <a:pPr marR="0" lvl="0" algn="l" rtl="0" fontAlgn="base">
                        <a:lnSpc>
                          <a:spcPts val="1568"/>
                        </a:lnSpc>
                        <a:spcBef>
                          <a:spcPts val="300"/>
                        </a:spcBef>
                        <a:spcAft>
                          <a:spcPts val="0"/>
                        </a:spcAft>
                        <a:buClr>
                          <a:srgbClr val="000000"/>
                        </a:buClr>
                        <a:buFont typeface="Arial"/>
                        <a:buNone/>
                      </a:pPr>
                      <a:r>
                        <a:rPr lang="en-GB" sz="2000" b="0" i="0" u="none" strike="noStrike" cap="none">
                          <a:solidFill>
                            <a:schemeClr val="tx1"/>
                          </a:solidFill>
                          <a:effectLst/>
                          <a:latin typeface="+mn-lt"/>
                          <a:ea typeface="+mn-ea"/>
                          <a:cs typeface="+mn-cs"/>
                          <a:sym typeface="Arial"/>
                        </a:rPr>
                        <a:t>Công </a:t>
                      </a:r>
                      <a:r>
                        <a:rPr lang="en-GB" sz="2000" b="0" i="0" u="none" strike="noStrike" cap="none" err="1">
                          <a:solidFill>
                            <a:schemeClr val="tx1"/>
                          </a:solidFill>
                          <a:effectLst/>
                          <a:latin typeface="+mn-lt"/>
                          <a:ea typeface="+mn-ea"/>
                          <a:cs typeface="+mn-cs"/>
                          <a:sym typeface="Arial"/>
                        </a:rPr>
                        <a:t>cụ</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dòng</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lệnh</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dùng</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để</a:t>
                      </a:r>
                      <a:r>
                        <a:rPr lang="en-GB" sz="2000" b="0" i="0" u="none" strike="noStrike" cap="none">
                          <a:solidFill>
                            <a:schemeClr val="tx1"/>
                          </a:solidFill>
                          <a:effectLst/>
                          <a:latin typeface="+mn-lt"/>
                          <a:ea typeface="+mn-ea"/>
                          <a:cs typeface="+mn-cs"/>
                          <a:sym typeface="Arial"/>
                        </a:rPr>
                        <a:t> flash firmware </a:t>
                      </a:r>
                      <a:r>
                        <a:rPr lang="en-GB" sz="2000" b="0" i="0" u="none" strike="noStrike" cap="none" err="1">
                          <a:solidFill>
                            <a:schemeClr val="tx1"/>
                          </a:solidFill>
                          <a:effectLst/>
                          <a:latin typeface="+mn-lt"/>
                          <a:ea typeface="+mn-ea"/>
                          <a:cs typeface="+mn-cs"/>
                          <a:sym typeface="Arial"/>
                        </a:rPr>
                        <a:t>vào</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các</a:t>
                      </a:r>
                      <a:r>
                        <a:rPr lang="en-GB" sz="2000" b="0" i="0" u="none" strike="noStrike" cap="none">
                          <a:solidFill>
                            <a:schemeClr val="tx1"/>
                          </a:solidFill>
                          <a:effectLst/>
                          <a:latin typeface="+mn-lt"/>
                          <a:ea typeface="+mn-ea"/>
                          <a:cs typeface="+mn-cs"/>
                          <a:sym typeface="Arial"/>
                        </a:rPr>
                        <a:t> vi </a:t>
                      </a:r>
                      <a:r>
                        <a:rPr lang="en-GB" sz="2000" b="0" i="0" u="none" strike="noStrike" cap="none" err="1">
                          <a:solidFill>
                            <a:schemeClr val="tx1"/>
                          </a:solidFill>
                          <a:effectLst/>
                          <a:latin typeface="+mn-lt"/>
                          <a:ea typeface="+mn-ea"/>
                          <a:cs typeface="+mn-cs"/>
                          <a:sym typeface="Arial"/>
                        </a:rPr>
                        <a:t>điều</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khiển</a:t>
                      </a:r>
                      <a:r>
                        <a:rPr lang="en-GB" sz="2000" b="0" i="0" u="none" strike="noStrike" cap="none">
                          <a:solidFill>
                            <a:schemeClr val="tx1"/>
                          </a:solidFill>
                          <a:effectLst/>
                          <a:latin typeface="+mn-lt"/>
                          <a:ea typeface="+mn-ea"/>
                          <a:cs typeface="+mn-cs"/>
                          <a:sym typeface="Arial"/>
                        </a:rPr>
                        <a:t> ESP8266/ESP32 </a:t>
                      </a:r>
                      <a:r>
                        <a:rPr lang="en-GB" sz="2000" b="0" i="0" u="none" strike="noStrike" cap="none" err="1">
                          <a:solidFill>
                            <a:schemeClr val="tx1"/>
                          </a:solidFill>
                          <a:effectLst/>
                          <a:latin typeface="+mn-lt"/>
                          <a:ea typeface="+mn-ea"/>
                          <a:cs typeface="+mn-cs"/>
                          <a:sym typeface="Arial"/>
                        </a:rPr>
                        <a:t>và</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trích</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xuất</a:t>
                      </a:r>
                      <a:r>
                        <a:rPr lang="en-GB" sz="2000" b="0" i="0" u="none" strike="noStrike" cap="none">
                          <a:solidFill>
                            <a:schemeClr val="tx1"/>
                          </a:solidFill>
                          <a:effectLst/>
                          <a:latin typeface="+mn-lt"/>
                          <a:ea typeface="+mn-ea"/>
                          <a:cs typeface="+mn-cs"/>
                          <a:sym typeface="Arial"/>
                        </a:rPr>
                        <a:t> firmware </a:t>
                      </a:r>
                      <a:r>
                        <a:rPr lang="en-GB" sz="2000" b="0" i="0" u="none" strike="noStrike" cap="none" err="1">
                          <a:solidFill>
                            <a:schemeClr val="tx1"/>
                          </a:solidFill>
                          <a:effectLst/>
                          <a:latin typeface="+mn-lt"/>
                          <a:ea typeface="+mn-ea"/>
                          <a:cs typeface="+mn-cs"/>
                          <a:sym typeface="Arial"/>
                        </a:rPr>
                        <a:t>từ</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thiết</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bị</a:t>
                      </a:r>
                      <a:r>
                        <a:rPr lang="en-GB" sz="2000" b="0" i="0" u="none" strike="noStrike" cap="none">
                          <a:solidFill>
                            <a:schemeClr val="tx1"/>
                          </a:solidFill>
                          <a:effectLst/>
                          <a:latin typeface="+mn-lt"/>
                          <a:ea typeface="+mn-ea"/>
                          <a:cs typeface="+mn-cs"/>
                          <a:sym typeface="Arial"/>
                        </a:rPr>
                        <a:t>.</a:t>
                      </a:r>
                    </a:p>
                  </a:txBody>
                  <a:tcPr anchor="ctr"/>
                </a:tc>
                <a:extLst>
                  <a:ext uri="{0D108BD9-81ED-4DB2-BD59-A6C34878D82A}">
                    <a16:rowId xmlns:a16="http://schemas.microsoft.com/office/drawing/2014/main" val="3611380515"/>
                  </a:ext>
                </a:extLst>
              </a:tr>
              <a:tr h="0">
                <a:tc>
                  <a:txBody>
                    <a:bodyPr/>
                    <a:lstStyle/>
                    <a:p>
                      <a:pPr marR="0" lvl="0" algn="l" rtl="0" fontAlgn="base">
                        <a:lnSpc>
                          <a:spcPts val="1568"/>
                        </a:lnSpc>
                        <a:spcBef>
                          <a:spcPts val="300"/>
                        </a:spcBef>
                        <a:spcAft>
                          <a:spcPts val="0"/>
                        </a:spcAft>
                        <a:buClr>
                          <a:srgbClr val="000000"/>
                        </a:buClr>
                        <a:buFont typeface="Arial"/>
                        <a:buNone/>
                      </a:pPr>
                      <a:r>
                        <a:rPr lang="en-GB" sz="2000" b="0" i="0" u="none" strike="noStrike" cap="none" err="1">
                          <a:solidFill>
                            <a:schemeClr val="tx1"/>
                          </a:solidFill>
                          <a:effectLst/>
                          <a:latin typeface="+mn-lt"/>
                          <a:ea typeface="+mn-ea"/>
                          <a:cs typeface="+mn-cs"/>
                          <a:sym typeface="Arial"/>
                        </a:rPr>
                        <a:t>Flashrom</a:t>
                      </a:r>
                      <a:endParaRPr lang="en-GB" sz="2000" b="0" i="0" u="none" strike="noStrike" cap="none">
                        <a:solidFill>
                          <a:schemeClr val="tx1"/>
                        </a:solidFill>
                        <a:effectLst/>
                        <a:latin typeface="+mn-lt"/>
                        <a:ea typeface="+mn-ea"/>
                        <a:cs typeface="+mn-cs"/>
                        <a:sym typeface="Arial"/>
                      </a:endParaRPr>
                    </a:p>
                  </a:txBody>
                  <a:tcPr anchor="ctr"/>
                </a:tc>
                <a:tc>
                  <a:txBody>
                    <a:bodyPr/>
                    <a:lstStyle/>
                    <a:p>
                      <a:pPr marR="0" lvl="0" algn="l" rtl="0" fontAlgn="base">
                        <a:lnSpc>
                          <a:spcPts val="1568"/>
                        </a:lnSpc>
                        <a:spcBef>
                          <a:spcPts val="300"/>
                        </a:spcBef>
                        <a:spcAft>
                          <a:spcPts val="0"/>
                        </a:spcAft>
                        <a:buClr>
                          <a:srgbClr val="000000"/>
                        </a:buClr>
                        <a:buFont typeface="Arial"/>
                        <a:buNone/>
                      </a:pPr>
                      <a:r>
                        <a:rPr lang="en-GB" sz="2000" b="0" i="0" u="none" strike="noStrike" cap="none" err="1">
                          <a:solidFill>
                            <a:schemeClr val="tx1"/>
                          </a:solidFill>
                          <a:effectLst/>
                          <a:latin typeface="+mn-lt"/>
                          <a:ea typeface="+mn-ea"/>
                          <a:cs typeface="+mn-cs"/>
                          <a:sym typeface="Arial"/>
                        </a:rPr>
                        <a:t>Phần</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mềm</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để</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đọc</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ghi</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kiểm</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tra</a:t>
                      </a:r>
                      <a:r>
                        <a:rPr lang="en-GB" sz="2000" b="0" i="0" u="none" strike="noStrike" cap="none">
                          <a:solidFill>
                            <a:schemeClr val="tx1"/>
                          </a:solidFill>
                          <a:effectLst/>
                          <a:latin typeface="+mn-lt"/>
                          <a:ea typeface="+mn-ea"/>
                          <a:cs typeface="+mn-cs"/>
                          <a:sym typeface="Arial"/>
                        </a:rPr>
                        <a:t> ROM BIOS </a:t>
                      </a:r>
                      <a:r>
                        <a:rPr lang="en-GB" sz="2000" b="0" i="0" u="none" strike="noStrike" cap="none" err="1">
                          <a:solidFill>
                            <a:schemeClr val="tx1"/>
                          </a:solidFill>
                          <a:effectLst/>
                          <a:latin typeface="+mn-lt"/>
                          <a:ea typeface="+mn-ea"/>
                          <a:cs typeface="+mn-cs"/>
                          <a:sym typeface="Arial"/>
                        </a:rPr>
                        <a:t>và</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các</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loại</a:t>
                      </a:r>
                      <a:r>
                        <a:rPr lang="en-GB" sz="2000" b="0" i="0" u="none" strike="noStrike" cap="none">
                          <a:solidFill>
                            <a:schemeClr val="tx1"/>
                          </a:solidFill>
                          <a:effectLst/>
                          <a:latin typeface="+mn-lt"/>
                          <a:ea typeface="+mn-ea"/>
                          <a:cs typeface="+mn-cs"/>
                          <a:sym typeface="Arial"/>
                        </a:rPr>
                        <a:t> chip </a:t>
                      </a:r>
                      <a:r>
                        <a:rPr lang="en-GB" sz="2000" b="0" i="0" u="none" strike="noStrike" cap="none" err="1">
                          <a:solidFill>
                            <a:schemeClr val="tx1"/>
                          </a:solidFill>
                          <a:effectLst/>
                          <a:latin typeface="+mn-lt"/>
                          <a:ea typeface="+mn-ea"/>
                          <a:cs typeface="+mn-cs"/>
                          <a:sym typeface="Arial"/>
                        </a:rPr>
                        <a:t>nhớ</a:t>
                      </a:r>
                      <a:r>
                        <a:rPr lang="en-GB" sz="2000" b="0" i="0" u="none" strike="noStrike" cap="none">
                          <a:solidFill>
                            <a:schemeClr val="tx1"/>
                          </a:solidFill>
                          <a:effectLst/>
                          <a:latin typeface="+mn-lt"/>
                          <a:ea typeface="+mn-ea"/>
                          <a:cs typeface="+mn-cs"/>
                          <a:sym typeface="Arial"/>
                        </a:rPr>
                        <a:t> flash qua SPI, I2C </a:t>
                      </a:r>
                      <a:r>
                        <a:rPr lang="en-GB" sz="2000" b="0" i="0" u="none" strike="noStrike" cap="none" err="1">
                          <a:solidFill>
                            <a:schemeClr val="tx1"/>
                          </a:solidFill>
                          <a:effectLst/>
                          <a:latin typeface="+mn-lt"/>
                          <a:ea typeface="+mn-ea"/>
                          <a:cs typeface="+mn-cs"/>
                          <a:sym typeface="Arial"/>
                        </a:rPr>
                        <a:t>hoặc</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lập</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trình</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viên</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ngoại</a:t>
                      </a:r>
                      <a:r>
                        <a:rPr lang="en-GB" sz="2000" b="0" i="0" u="none" strike="noStrike" cap="none">
                          <a:solidFill>
                            <a:schemeClr val="tx1"/>
                          </a:solidFill>
                          <a:effectLst/>
                          <a:latin typeface="+mn-lt"/>
                          <a:ea typeface="+mn-ea"/>
                          <a:cs typeface="+mn-cs"/>
                          <a:sym typeface="Arial"/>
                        </a:rPr>
                        <a:t> vi.</a:t>
                      </a:r>
                    </a:p>
                  </a:txBody>
                  <a:tcPr anchor="ctr"/>
                </a:tc>
                <a:extLst>
                  <a:ext uri="{0D108BD9-81ED-4DB2-BD59-A6C34878D82A}">
                    <a16:rowId xmlns:a16="http://schemas.microsoft.com/office/drawing/2014/main" val="2678999691"/>
                  </a:ext>
                </a:extLst>
              </a:tr>
              <a:tr h="0">
                <a:tc>
                  <a:txBody>
                    <a:bodyPr/>
                    <a:lstStyle/>
                    <a:p>
                      <a:pPr marR="0" lvl="0" algn="l" rtl="0" fontAlgn="base">
                        <a:lnSpc>
                          <a:spcPts val="1568"/>
                        </a:lnSpc>
                        <a:spcBef>
                          <a:spcPts val="300"/>
                        </a:spcBef>
                        <a:spcAft>
                          <a:spcPts val="0"/>
                        </a:spcAft>
                        <a:buClr>
                          <a:srgbClr val="000000"/>
                        </a:buClr>
                        <a:buFont typeface="Arial"/>
                        <a:buNone/>
                      </a:pPr>
                      <a:r>
                        <a:rPr lang="en-GB" sz="2000" b="0" i="0" u="none" strike="noStrike" cap="none">
                          <a:solidFill>
                            <a:schemeClr val="tx1"/>
                          </a:solidFill>
                          <a:effectLst/>
                          <a:latin typeface="+mn-lt"/>
                          <a:ea typeface="+mn-ea"/>
                          <a:cs typeface="+mn-cs"/>
                          <a:sym typeface="Arial"/>
                        </a:rPr>
                        <a:t>Minicom</a:t>
                      </a:r>
                    </a:p>
                  </a:txBody>
                  <a:tcPr anchor="ctr"/>
                </a:tc>
                <a:tc>
                  <a:txBody>
                    <a:bodyPr/>
                    <a:lstStyle/>
                    <a:p>
                      <a:pPr marR="0" lvl="0" algn="l" rtl="0" fontAlgn="base">
                        <a:lnSpc>
                          <a:spcPts val="1568"/>
                        </a:lnSpc>
                        <a:spcBef>
                          <a:spcPts val="300"/>
                        </a:spcBef>
                        <a:spcAft>
                          <a:spcPts val="0"/>
                        </a:spcAft>
                        <a:buClr>
                          <a:srgbClr val="000000"/>
                        </a:buClr>
                        <a:buFont typeface="Arial"/>
                        <a:buNone/>
                      </a:pPr>
                      <a:r>
                        <a:rPr lang="en-GB" sz="2000" b="0" i="0" u="none" strike="noStrike" cap="none">
                          <a:solidFill>
                            <a:schemeClr val="tx1"/>
                          </a:solidFill>
                          <a:effectLst/>
                          <a:latin typeface="+mn-lt"/>
                          <a:ea typeface="+mn-ea"/>
                          <a:cs typeface="+mn-cs"/>
                          <a:sym typeface="Arial"/>
                        </a:rPr>
                        <a:t>Trình terminal </a:t>
                      </a:r>
                      <a:r>
                        <a:rPr lang="en-GB" sz="2000" b="0" i="0" u="none" strike="noStrike" cap="none" err="1">
                          <a:solidFill>
                            <a:schemeClr val="tx1"/>
                          </a:solidFill>
                          <a:effectLst/>
                          <a:latin typeface="+mn-lt"/>
                          <a:ea typeface="+mn-ea"/>
                          <a:cs typeface="+mn-cs"/>
                          <a:sym typeface="Arial"/>
                        </a:rPr>
                        <a:t>dạng</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dòng</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lệnh</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trên</a:t>
                      </a:r>
                      <a:r>
                        <a:rPr lang="en-GB" sz="2000" b="0" i="0" u="none" strike="noStrike" cap="none">
                          <a:solidFill>
                            <a:schemeClr val="tx1"/>
                          </a:solidFill>
                          <a:effectLst/>
                          <a:latin typeface="+mn-lt"/>
                          <a:ea typeface="+mn-ea"/>
                          <a:cs typeface="+mn-cs"/>
                          <a:sym typeface="Arial"/>
                        </a:rPr>
                        <a:t> Linux </a:t>
                      </a:r>
                      <a:r>
                        <a:rPr lang="en-GB" sz="2000" b="0" i="0" u="none" strike="noStrike" cap="none" err="1">
                          <a:solidFill>
                            <a:schemeClr val="tx1"/>
                          </a:solidFill>
                          <a:effectLst/>
                          <a:latin typeface="+mn-lt"/>
                          <a:ea typeface="+mn-ea"/>
                          <a:cs typeface="+mn-cs"/>
                          <a:sym typeface="Arial"/>
                        </a:rPr>
                        <a:t>dùng</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để</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giao</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tiếp</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với</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cổng</a:t>
                      </a:r>
                      <a:r>
                        <a:rPr lang="en-GB" sz="2000" b="0" i="0" u="none" strike="noStrike" cap="none">
                          <a:solidFill>
                            <a:schemeClr val="tx1"/>
                          </a:solidFill>
                          <a:effectLst/>
                          <a:latin typeface="+mn-lt"/>
                          <a:ea typeface="+mn-ea"/>
                          <a:cs typeface="+mn-cs"/>
                          <a:sym typeface="Arial"/>
                        </a:rPr>
                        <a:t> serial (RS-232, UART).</a:t>
                      </a:r>
                    </a:p>
                  </a:txBody>
                  <a:tcPr anchor="ctr"/>
                </a:tc>
                <a:extLst>
                  <a:ext uri="{0D108BD9-81ED-4DB2-BD59-A6C34878D82A}">
                    <a16:rowId xmlns:a16="http://schemas.microsoft.com/office/drawing/2014/main" val="4226767042"/>
                  </a:ext>
                </a:extLst>
              </a:tr>
              <a:tr h="525162">
                <a:tc>
                  <a:txBody>
                    <a:bodyPr/>
                    <a:lstStyle/>
                    <a:p>
                      <a:pPr marR="0" lvl="0" algn="l" rtl="0" fontAlgn="base">
                        <a:lnSpc>
                          <a:spcPts val="1568"/>
                        </a:lnSpc>
                        <a:spcBef>
                          <a:spcPts val="300"/>
                        </a:spcBef>
                        <a:spcAft>
                          <a:spcPts val="0"/>
                        </a:spcAft>
                        <a:buClr>
                          <a:srgbClr val="000000"/>
                        </a:buClr>
                        <a:buFont typeface="Arial"/>
                        <a:buNone/>
                      </a:pPr>
                      <a:r>
                        <a:rPr lang="en-GB" sz="2000" b="0" i="0" u="none" strike="noStrike" cap="none">
                          <a:solidFill>
                            <a:schemeClr val="tx1"/>
                          </a:solidFill>
                          <a:effectLst/>
                          <a:latin typeface="+mn-lt"/>
                          <a:ea typeface="+mn-ea"/>
                          <a:cs typeface="+mn-cs"/>
                          <a:sym typeface="Arial"/>
                        </a:rPr>
                        <a:t>Screen</a:t>
                      </a:r>
                    </a:p>
                  </a:txBody>
                  <a:tcPr anchor="ctr"/>
                </a:tc>
                <a:tc>
                  <a:txBody>
                    <a:bodyPr/>
                    <a:lstStyle/>
                    <a:p>
                      <a:pPr marR="0" lvl="0" algn="l" rtl="0" fontAlgn="base">
                        <a:lnSpc>
                          <a:spcPts val="1568"/>
                        </a:lnSpc>
                        <a:spcBef>
                          <a:spcPts val="300"/>
                        </a:spcBef>
                        <a:spcAft>
                          <a:spcPts val="0"/>
                        </a:spcAft>
                        <a:buClr>
                          <a:srgbClr val="000000"/>
                        </a:buClr>
                        <a:buFont typeface="Arial"/>
                        <a:buNone/>
                      </a:pPr>
                      <a:r>
                        <a:rPr lang="vi-VN" sz="2000" b="0" i="0" u="none" strike="noStrike" cap="none">
                          <a:solidFill>
                            <a:schemeClr val="tx1"/>
                          </a:solidFill>
                          <a:effectLst/>
                          <a:latin typeface="+mn-lt"/>
                          <a:ea typeface="+mn-ea"/>
                          <a:cs typeface="+mn-cs"/>
                          <a:sym typeface="Arial"/>
                        </a:rPr>
                        <a:t>Một </a:t>
                      </a:r>
                      <a:r>
                        <a:rPr lang="vi-VN" sz="2000" b="0" i="0" u="none" strike="noStrike" cap="none" err="1">
                          <a:solidFill>
                            <a:schemeClr val="tx1"/>
                          </a:solidFill>
                          <a:effectLst/>
                          <a:latin typeface="+mn-lt"/>
                          <a:ea typeface="+mn-ea"/>
                          <a:cs typeface="+mn-cs"/>
                          <a:sym typeface="Arial"/>
                        </a:rPr>
                        <a:t>terminal</a:t>
                      </a:r>
                      <a:r>
                        <a:rPr lang="vi-VN" sz="2000" b="0" i="0" u="none" strike="noStrike" cap="none">
                          <a:solidFill>
                            <a:schemeClr val="tx1"/>
                          </a:solidFill>
                          <a:effectLst/>
                          <a:latin typeface="+mn-lt"/>
                          <a:ea typeface="+mn-ea"/>
                          <a:cs typeface="+mn-cs"/>
                          <a:sym typeface="Arial"/>
                        </a:rPr>
                        <a:t> </a:t>
                      </a:r>
                      <a:r>
                        <a:rPr lang="vi-VN" sz="2000" b="0" i="0" u="none" strike="noStrike" cap="none" err="1">
                          <a:solidFill>
                            <a:schemeClr val="tx1"/>
                          </a:solidFill>
                          <a:effectLst/>
                          <a:latin typeface="+mn-lt"/>
                          <a:ea typeface="+mn-ea"/>
                          <a:cs typeface="+mn-cs"/>
                          <a:sym typeface="Arial"/>
                        </a:rPr>
                        <a:t>multiplexer</a:t>
                      </a:r>
                      <a:r>
                        <a:rPr lang="vi-VN" sz="2000" b="0" i="0" u="none" strike="noStrike" cap="none">
                          <a:solidFill>
                            <a:schemeClr val="tx1"/>
                          </a:solidFill>
                          <a:effectLst/>
                          <a:latin typeface="+mn-lt"/>
                          <a:ea typeface="+mn-ea"/>
                          <a:cs typeface="+mn-cs"/>
                          <a:sym typeface="Arial"/>
                        </a:rPr>
                        <a:t> đơn giản, có thể dùng để mở và quản lý các phiên kết nối </a:t>
                      </a:r>
                      <a:r>
                        <a:rPr lang="vi-VN" sz="2000" b="0" i="0" u="none" strike="noStrike" cap="none" err="1">
                          <a:solidFill>
                            <a:schemeClr val="tx1"/>
                          </a:solidFill>
                          <a:effectLst/>
                          <a:latin typeface="+mn-lt"/>
                          <a:ea typeface="+mn-ea"/>
                          <a:cs typeface="+mn-cs"/>
                          <a:sym typeface="Arial"/>
                        </a:rPr>
                        <a:t>serial</a:t>
                      </a:r>
                      <a:r>
                        <a:rPr lang="vi-VN" sz="2000" b="0" i="0" u="none" strike="noStrike" cap="none">
                          <a:solidFill>
                            <a:schemeClr val="tx1"/>
                          </a:solidFill>
                          <a:effectLst/>
                          <a:latin typeface="+mn-lt"/>
                          <a:ea typeface="+mn-ea"/>
                          <a:cs typeface="+mn-cs"/>
                          <a:sym typeface="Arial"/>
                        </a:rPr>
                        <a:t> như </a:t>
                      </a:r>
                      <a:r>
                        <a:rPr lang="vi-VN" sz="2000" b="0" i="0" u="none" strike="noStrike" cap="none" err="1">
                          <a:solidFill>
                            <a:schemeClr val="tx1"/>
                          </a:solidFill>
                          <a:effectLst/>
                          <a:latin typeface="+mn-lt"/>
                          <a:ea typeface="+mn-ea"/>
                          <a:cs typeface="+mn-cs"/>
                          <a:sym typeface="Arial"/>
                        </a:rPr>
                        <a:t>Minicom</a:t>
                      </a:r>
                      <a:r>
                        <a:rPr lang="vi-VN" sz="2000" b="0" i="0" u="none" strike="noStrike" cap="none">
                          <a:solidFill>
                            <a:schemeClr val="tx1"/>
                          </a:solidFill>
                          <a:effectLst/>
                          <a:latin typeface="+mn-lt"/>
                          <a:ea typeface="+mn-ea"/>
                          <a:cs typeface="+mn-cs"/>
                          <a:sym typeface="Arial"/>
                        </a:rPr>
                        <a:t>.</a:t>
                      </a:r>
                    </a:p>
                  </a:txBody>
                  <a:tcPr anchor="ctr"/>
                </a:tc>
                <a:extLst>
                  <a:ext uri="{0D108BD9-81ED-4DB2-BD59-A6C34878D82A}">
                    <a16:rowId xmlns:a16="http://schemas.microsoft.com/office/drawing/2014/main" val="3300584010"/>
                  </a:ext>
                </a:extLst>
              </a:tr>
            </a:tbl>
          </a:graphicData>
        </a:graphic>
      </p:graphicFrame>
    </p:spTree>
    <p:extLst>
      <p:ext uri="{BB962C8B-B14F-4D97-AF65-F5344CB8AC3E}">
        <p14:creationId xmlns:p14="http://schemas.microsoft.com/office/powerpoint/2010/main" val="41567382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54E5D8-B86C-0860-BE03-3DE353F151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551740-D76F-088B-B66D-3F205884E9F5}"/>
              </a:ext>
            </a:extLst>
          </p:cNvPr>
          <p:cNvSpPr>
            <a:spLocks noGrp="1"/>
          </p:cNvSpPr>
          <p:nvPr>
            <p:ph type="title"/>
          </p:nvPr>
        </p:nvSpPr>
        <p:spPr>
          <a:xfrm>
            <a:off x="311700" y="-2470"/>
            <a:ext cx="8520600" cy="572700"/>
          </a:xfrm>
        </p:spPr>
        <p:txBody>
          <a:bodyPr/>
          <a:lstStyle/>
          <a:p>
            <a:r>
              <a:rPr lang="en-US"/>
              <a:t>Software Tools - Firmware</a:t>
            </a:r>
          </a:p>
        </p:txBody>
      </p:sp>
      <p:graphicFrame>
        <p:nvGraphicFramePr>
          <p:cNvPr id="6" name="Table 5">
            <a:extLst>
              <a:ext uri="{FF2B5EF4-FFF2-40B4-BE49-F238E27FC236}">
                <a16:creationId xmlns:a16="http://schemas.microsoft.com/office/drawing/2014/main" id="{75E19FA0-4E2E-C574-04B5-A416BD3A8BD4}"/>
              </a:ext>
            </a:extLst>
          </p:cNvPr>
          <p:cNvGraphicFramePr>
            <a:graphicFrameLocks noGrp="1"/>
          </p:cNvGraphicFramePr>
          <p:nvPr>
            <p:extLst>
              <p:ext uri="{D42A27DB-BD31-4B8C-83A1-F6EECF244321}">
                <p14:modId xmlns:p14="http://schemas.microsoft.com/office/powerpoint/2010/main" val="2468023504"/>
              </p:ext>
            </p:extLst>
          </p:nvPr>
        </p:nvGraphicFramePr>
        <p:xfrm>
          <a:off x="0" y="1017270"/>
          <a:ext cx="9143998" cy="2826134"/>
        </p:xfrm>
        <a:graphic>
          <a:graphicData uri="http://schemas.openxmlformats.org/drawingml/2006/table">
            <a:tbl>
              <a:tblPr bandRow="1">
                <a:tableStyleId>{5940675A-B579-460E-94D1-54222C63F5DA}</a:tableStyleId>
              </a:tblPr>
              <a:tblGrid>
                <a:gridCol w="1776283">
                  <a:extLst>
                    <a:ext uri="{9D8B030D-6E8A-4147-A177-3AD203B41FA5}">
                      <a16:colId xmlns:a16="http://schemas.microsoft.com/office/drawing/2014/main" val="1463631808"/>
                    </a:ext>
                  </a:extLst>
                </a:gridCol>
                <a:gridCol w="7367715">
                  <a:extLst>
                    <a:ext uri="{9D8B030D-6E8A-4147-A177-3AD203B41FA5}">
                      <a16:colId xmlns:a16="http://schemas.microsoft.com/office/drawing/2014/main" val="4106860692"/>
                    </a:ext>
                  </a:extLst>
                </a:gridCol>
              </a:tblGrid>
              <a:tr h="0">
                <a:tc>
                  <a:txBody>
                    <a:bodyPr/>
                    <a:lstStyle/>
                    <a:p>
                      <a:pPr marR="0" algn="ctr" rtl="0" fontAlgn="base">
                        <a:lnSpc>
                          <a:spcPts val="1568"/>
                        </a:lnSpc>
                        <a:spcBef>
                          <a:spcPts val="300"/>
                        </a:spcBef>
                        <a:spcAft>
                          <a:spcPts val="0"/>
                        </a:spcAft>
                        <a:buClr>
                          <a:srgbClr val="000000"/>
                        </a:buClr>
                        <a:buFont typeface="Arial"/>
                        <a:buNone/>
                      </a:pPr>
                      <a:r>
                        <a:rPr lang="en-GB" sz="2000" b="1" u="none" strike="noStrike" cap="none">
                          <a:solidFill>
                            <a:srgbClr val="1D1D1D"/>
                          </a:solidFill>
                          <a:effectLst/>
                          <a:sym typeface="Arial"/>
                        </a:rPr>
                        <a:t>Công </a:t>
                      </a:r>
                      <a:r>
                        <a:rPr lang="en-GB" sz="2000" b="1" u="none" strike="noStrike" cap="none" err="1">
                          <a:solidFill>
                            <a:srgbClr val="1D1D1D"/>
                          </a:solidFill>
                          <a:effectLst/>
                          <a:sym typeface="Arial"/>
                        </a:rPr>
                        <a:t>cụ</a:t>
                      </a:r>
                    </a:p>
                  </a:txBody>
                  <a:tcPr anchor="ctr"/>
                </a:tc>
                <a:tc>
                  <a:txBody>
                    <a:bodyPr/>
                    <a:lstStyle/>
                    <a:p>
                      <a:pPr marR="0" algn="ctr" rtl="0" fontAlgn="base">
                        <a:lnSpc>
                          <a:spcPts val="1568"/>
                        </a:lnSpc>
                        <a:spcBef>
                          <a:spcPts val="300"/>
                        </a:spcBef>
                        <a:spcAft>
                          <a:spcPts val="0"/>
                        </a:spcAft>
                        <a:buClr>
                          <a:srgbClr val="000000"/>
                        </a:buClr>
                        <a:buFont typeface="Arial"/>
                        <a:buNone/>
                      </a:pPr>
                      <a:r>
                        <a:rPr lang="en-GB" sz="2000" b="1" u="none" strike="noStrike" cap="none">
                          <a:solidFill>
                            <a:srgbClr val="1D1D1D"/>
                          </a:solidFill>
                          <a:effectLst/>
                          <a:sym typeface="Arial"/>
                        </a:rPr>
                        <a:t>Mô </a:t>
                      </a:r>
                      <a:r>
                        <a:rPr lang="en-GB" sz="2000" b="1" u="none" strike="noStrike" cap="none" err="1">
                          <a:solidFill>
                            <a:srgbClr val="1D1D1D"/>
                          </a:solidFill>
                          <a:effectLst/>
                          <a:sym typeface="Arial"/>
                        </a:rPr>
                        <a:t>tả</a:t>
                      </a:r>
                      <a:r>
                        <a:rPr lang="en-GB" sz="2000" b="1" u="none" strike="noStrike" cap="none">
                          <a:solidFill>
                            <a:srgbClr val="1D1D1D"/>
                          </a:solidFill>
                          <a:effectLst/>
                          <a:sym typeface="Arial"/>
                        </a:rPr>
                        <a:t> </a:t>
                      </a:r>
                      <a:r>
                        <a:rPr lang="en-GB" sz="2000" b="1" u="none" strike="noStrike" cap="none" err="1">
                          <a:solidFill>
                            <a:srgbClr val="1D1D1D"/>
                          </a:solidFill>
                          <a:effectLst/>
                          <a:sym typeface="Arial"/>
                        </a:rPr>
                        <a:t>chức</a:t>
                      </a:r>
                      <a:r>
                        <a:rPr lang="en-GB" sz="2000" b="1" u="none" strike="noStrike" cap="none">
                          <a:solidFill>
                            <a:srgbClr val="1D1D1D"/>
                          </a:solidFill>
                          <a:effectLst/>
                          <a:sym typeface="Arial"/>
                        </a:rPr>
                        <a:t> </a:t>
                      </a:r>
                      <a:r>
                        <a:rPr lang="en-GB" sz="2000" b="1" u="none" strike="noStrike" cap="none" err="1">
                          <a:solidFill>
                            <a:srgbClr val="1D1D1D"/>
                          </a:solidFill>
                          <a:effectLst/>
                          <a:sym typeface="Arial"/>
                        </a:rPr>
                        <a:t>năng</a:t>
                      </a:r>
                    </a:p>
                  </a:txBody>
                  <a:tcPr anchor="ctr"/>
                </a:tc>
                <a:extLst>
                  <a:ext uri="{0D108BD9-81ED-4DB2-BD59-A6C34878D82A}">
                    <a16:rowId xmlns:a16="http://schemas.microsoft.com/office/drawing/2014/main" val="72246685"/>
                  </a:ext>
                </a:extLst>
              </a:tr>
              <a:tr h="0">
                <a:tc>
                  <a:txBody>
                    <a:bodyPr/>
                    <a:lstStyle/>
                    <a:p>
                      <a:pPr marR="0" lvl="0" algn="l" rtl="0" fontAlgn="base">
                        <a:lnSpc>
                          <a:spcPts val="1568"/>
                        </a:lnSpc>
                        <a:spcBef>
                          <a:spcPts val="300"/>
                        </a:spcBef>
                        <a:spcAft>
                          <a:spcPts val="0"/>
                        </a:spcAft>
                        <a:buClr>
                          <a:srgbClr val="000000"/>
                        </a:buClr>
                        <a:buFont typeface="Arial"/>
                        <a:buNone/>
                      </a:pPr>
                      <a:r>
                        <a:rPr lang="en-GB" sz="2000" u="none" strike="noStrike" cap="none" err="1">
                          <a:solidFill>
                            <a:srgbClr val="1A36B4"/>
                          </a:solidFill>
                          <a:effectLst/>
                          <a:sym typeface="Arial"/>
                        </a:rPr>
                        <a:t>Binwalk</a:t>
                      </a:r>
                    </a:p>
                  </a:txBody>
                  <a:tcPr anchor="ctr"/>
                </a:tc>
                <a:tc>
                  <a:txBody>
                    <a:bodyPr/>
                    <a:lstStyle/>
                    <a:p>
                      <a:pPr marR="0" lvl="0" algn="l" rtl="0" fontAlgn="base">
                        <a:lnSpc>
                          <a:spcPts val="1568"/>
                        </a:lnSpc>
                        <a:spcBef>
                          <a:spcPts val="300"/>
                        </a:spcBef>
                        <a:spcAft>
                          <a:spcPts val="0"/>
                        </a:spcAft>
                        <a:buClr>
                          <a:srgbClr val="000000"/>
                        </a:buClr>
                        <a:buFont typeface="Arial"/>
                        <a:buNone/>
                      </a:pPr>
                      <a:r>
                        <a:rPr lang="vi-VN" sz="2000" u="none" strike="noStrike" cap="none">
                          <a:solidFill>
                            <a:srgbClr val="1A36B4"/>
                          </a:solidFill>
                          <a:effectLst/>
                          <a:sym typeface="Arial"/>
                        </a:rPr>
                        <a:t>Dùng để phân tích </a:t>
                      </a:r>
                      <a:r>
                        <a:rPr lang="vi-VN" sz="2000" u="none" strike="noStrike" cap="none" err="1">
                          <a:solidFill>
                            <a:srgbClr val="1A36B4"/>
                          </a:solidFill>
                          <a:effectLst/>
                          <a:sym typeface="Arial"/>
                        </a:rPr>
                        <a:t>file</a:t>
                      </a:r>
                      <a:r>
                        <a:rPr lang="vi-VN" sz="2000" u="none" strike="noStrike" cap="none">
                          <a:solidFill>
                            <a:srgbClr val="1A36B4"/>
                          </a:solidFill>
                          <a:effectLst/>
                          <a:sym typeface="Arial"/>
                        </a:rPr>
                        <a:t> </a:t>
                      </a:r>
                      <a:r>
                        <a:rPr lang="vi-VN" sz="2000" u="none" strike="noStrike" cap="none" err="1">
                          <a:solidFill>
                            <a:srgbClr val="1A36B4"/>
                          </a:solidFill>
                          <a:effectLst/>
                          <a:sym typeface="Arial"/>
                        </a:rPr>
                        <a:t>firmware</a:t>
                      </a:r>
                      <a:r>
                        <a:rPr lang="vi-VN" sz="2000" u="none" strike="noStrike" cap="none">
                          <a:solidFill>
                            <a:srgbClr val="1A36B4"/>
                          </a:solidFill>
                          <a:effectLst/>
                          <a:sym typeface="Arial"/>
                        </a:rPr>
                        <a:t>, trích xuất các định dạng nhúng (như </a:t>
                      </a:r>
                      <a:r>
                        <a:rPr lang="vi-VN" sz="2000" u="none" strike="noStrike" cap="none" err="1">
                          <a:solidFill>
                            <a:srgbClr val="1A36B4"/>
                          </a:solidFill>
                          <a:effectLst/>
                          <a:sym typeface="Arial"/>
                        </a:rPr>
                        <a:t>squashfs</a:t>
                      </a:r>
                      <a:r>
                        <a:rPr lang="vi-VN" sz="2000" u="none" strike="noStrike" cap="none">
                          <a:solidFill>
                            <a:srgbClr val="1A36B4"/>
                          </a:solidFill>
                          <a:effectLst/>
                          <a:sym typeface="Arial"/>
                        </a:rPr>
                        <a:t>, JFFS2).</a:t>
                      </a:r>
                    </a:p>
                  </a:txBody>
                  <a:tcPr anchor="ctr"/>
                </a:tc>
                <a:extLst>
                  <a:ext uri="{0D108BD9-81ED-4DB2-BD59-A6C34878D82A}">
                    <a16:rowId xmlns:a16="http://schemas.microsoft.com/office/drawing/2014/main" val="3581507591"/>
                  </a:ext>
                </a:extLst>
              </a:tr>
              <a:tr h="0">
                <a:tc>
                  <a:txBody>
                    <a:bodyPr/>
                    <a:lstStyle/>
                    <a:p>
                      <a:pPr marR="0" lvl="0" algn="l" rtl="0" fontAlgn="base">
                        <a:lnSpc>
                          <a:spcPts val="1568"/>
                        </a:lnSpc>
                        <a:spcBef>
                          <a:spcPts val="300"/>
                        </a:spcBef>
                        <a:spcAft>
                          <a:spcPts val="0"/>
                        </a:spcAft>
                        <a:buClr>
                          <a:srgbClr val="000000"/>
                        </a:buClr>
                        <a:buFont typeface="Arial"/>
                        <a:buNone/>
                      </a:pPr>
                      <a:r>
                        <a:rPr lang="en-GB" sz="2000" u="none" strike="noStrike" cap="none">
                          <a:solidFill>
                            <a:srgbClr val="1A36B4"/>
                          </a:solidFill>
                          <a:effectLst/>
                          <a:sym typeface="Arial"/>
                        </a:rPr>
                        <a:t>Strings</a:t>
                      </a:r>
                    </a:p>
                  </a:txBody>
                  <a:tcPr anchor="ctr"/>
                </a:tc>
                <a:tc>
                  <a:txBody>
                    <a:bodyPr/>
                    <a:lstStyle/>
                    <a:p>
                      <a:pPr marR="0" lvl="0" algn="l" rtl="0" fontAlgn="base">
                        <a:lnSpc>
                          <a:spcPts val="1568"/>
                        </a:lnSpc>
                        <a:spcBef>
                          <a:spcPts val="300"/>
                        </a:spcBef>
                        <a:spcAft>
                          <a:spcPts val="0"/>
                        </a:spcAft>
                        <a:buClr>
                          <a:srgbClr val="000000"/>
                        </a:buClr>
                        <a:buFont typeface="Arial"/>
                        <a:buNone/>
                      </a:pPr>
                      <a:r>
                        <a:rPr lang="en-GB" sz="2000" u="none" strike="noStrike" cap="none" err="1">
                          <a:solidFill>
                            <a:srgbClr val="1A36B4"/>
                          </a:solidFill>
                          <a:effectLst/>
                          <a:sym typeface="Arial"/>
                        </a:rPr>
                        <a:t>Tìm</a:t>
                      </a:r>
                      <a:r>
                        <a:rPr lang="en-GB" sz="2000" u="none" strike="noStrike" cap="none">
                          <a:solidFill>
                            <a:srgbClr val="1A36B4"/>
                          </a:solidFill>
                          <a:effectLst/>
                          <a:sym typeface="Arial"/>
                        </a:rPr>
                        <a:t> </a:t>
                      </a:r>
                      <a:r>
                        <a:rPr lang="en-GB" sz="2000" u="none" strike="noStrike" cap="none" err="1">
                          <a:solidFill>
                            <a:srgbClr val="1A36B4"/>
                          </a:solidFill>
                          <a:effectLst/>
                          <a:sym typeface="Arial"/>
                        </a:rPr>
                        <a:t>các</a:t>
                      </a:r>
                      <a:r>
                        <a:rPr lang="en-GB" sz="2000" u="none" strike="noStrike" cap="none">
                          <a:solidFill>
                            <a:srgbClr val="1A36B4"/>
                          </a:solidFill>
                          <a:effectLst/>
                          <a:sym typeface="Arial"/>
                        </a:rPr>
                        <a:t> </a:t>
                      </a:r>
                      <a:r>
                        <a:rPr lang="en-GB" sz="2000" u="none" strike="noStrike" cap="none" err="1">
                          <a:solidFill>
                            <a:srgbClr val="1A36B4"/>
                          </a:solidFill>
                          <a:effectLst/>
                          <a:sym typeface="Arial"/>
                        </a:rPr>
                        <a:t>chuỗi</a:t>
                      </a:r>
                      <a:r>
                        <a:rPr lang="en-GB" sz="2000" u="none" strike="noStrike" cap="none">
                          <a:solidFill>
                            <a:srgbClr val="1A36B4"/>
                          </a:solidFill>
                          <a:effectLst/>
                          <a:sym typeface="Arial"/>
                        </a:rPr>
                        <a:t> ASCII </a:t>
                      </a:r>
                      <a:r>
                        <a:rPr lang="en-GB" sz="2000" u="none" strike="noStrike" cap="none" err="1">
                          <a:solidFill>
                            <a:srgbClr val="1A36B4"/>
                          </a:solidFill>
                          <a:effectLst/>
                          <a:sym typeface="Arial"/>
                        </a:rPr>
                        <a:t>hoặc</a:t>
                      </a:r>
                      <a:r>
                        <a:rPr lang="en-GB" sz="2000" u="none" strike="noStrike" cap="none">
                          <a:solidFill>
                            <a:srgbClr val="1A36B4"/>
                          </a:solidFill>
                          <a:effectLst/>
                          <a:sym typeface="Arial"/>
                        </a:rPr>
                        <a:t> Unicode </a:t>
                      </a:r>
                      <a:r>
                        <a:rPr lang="en-GB" sz="2000" u="none" strike="noStrike" cap="none" err="1">
                          <a:solidFill>
                            <a:srgbClr val="1A36B4"/>
                          </a:solidFill>
                          <a:effectLst/>
                          <a:sym typeface="Arial"/>
                        </a:rPr>
                        <a:t>trong</a:t>
                      </a:r>
                      <a:r>
                        <a:rPr lang="en-GB" sz="2000" u="none" strike="noStrike" cap="none">
                          <a:solidFill>
                            <a:srgbClr val="1A36B4"/>
                          </a:solidFill>
                          <a:effectLst/>
                          <a:sym typeface="Arial"/>
                        </a:rPr>
                        <a:t> file </a:t>
                      </a:r>
                      <a:r>
                        <a:rPr lang="en-GB" sz="2000" u="none" strike="noStrike" cap="none" err="1">
                          <a:solidFill>
                            <a:srgbClr val="1A36B4"/>
                          </a:solidFill>
                          <a:effectLst/>
                          <a:sym typeface="Arial"/>
                        </a:rPr>
                        <a:t>nhị</a:t>
                      </a:r>
                      <a:r>
                        <a:rPr lang="en-GB" sz="2000" u="none" strike="noStrike" cap="none">
                          <a:solidFill>
                            <a:srgbClr val="1A36B4"/>
                          </a:solidFill>
                          <a:effectLst/>
                          <a:sym typeface="Arial"/>
                        </a:rPr>
                        <a:t> </a:t>
                      </a:r>
                      <a:r>
                        <a:rPr lang="en-GB" sz="2000" u="none" strike="noStrike" cap="none" err="1">
                          <a:solidFill>
                            <a:srgbClr val="1A36B4"/>
                          </a:solidFill>
                          <a:effectLst/>
                          <a:sym typeface="Arial"/>
                        </a:rPr>
                        <a:t>phân</a:t>
                      </a:r>
                      <a:r>
                        <a:rPr lang="en-GB" sz="2000" u="none" strike="noStrike" cap="none">
                          <a:solidFill>
                            <a:srgbClr val="1A36B4"/>
                          </a:solidFill>
                          <a:effectLst/>
                          <a:sym typeface="Arial"/>
                        </a:rPr>
                        <a:t> </a:t>
                      </a:r>
                      <a:r>
                        <a:rPr lang="en-GB" sz="2000" u="none" strike="noStrike" cap="none" err="1">
                          <a:solidFill>
                            <a:srgbClr val="1A36B4"/>
                          </a:solidFill>
                          <a:effectLst/>
                          <a:sym typeface="Arial"/>
                        </a:rPr>
                        <a:t>để</a:t>
                      </a:r>
                      <a:r>
                        <a:rPr lang="en-GB" sz="2000" u="none" strike="noStrike" cap="none">
                          <a:solidFill>
                            <a:srgbClr val="1A36B4"/>
                          </a:solidFill>
                          <a:effectLst/>
                          <a:sym typeface="Arial"/>
                        </a:rPr>
                        <a:t> </a:t>
                      </a:r>
                      <a:r>
                        <a:rPr lang="en-GB" sz="2000" u="none" strike="noStrike" cap="none" err="1">
                          <a:solidFill>
                            <a:srgbClr val="1A36B4"/>
                          </a:solidFill>
                          <a:effectLst/>
                          <a:sym typeface="Arial"/>
                        </a:rPr>
                        <a:t>xem</a:t>
                      </a:r>
                      <a:r>
                        <a:rPr lang="en-GB" sz="2000" u="none" strike="noStrike" cap="none">
                          <a:solidFill>
                            <a:srgbClr val="1A36B4"/>
                          </a:solidFill>
                          <a:effectLst/>
                          <a:sym typeface="Arial"/>
                        </a:rPr>
                        <a:t> </a:t>
                      </a:r>
                      <a:r>
                        <a:rPr lang="en-GB" sz="2000" u="none" strike="noStrike" cap="none" err="1">
                          <a:solidFill>
                            <a:srgbClr val="1A36B4"/>
                          </a:solidFill>
                          <a:effectLst/>
                          <a:sym typeface="Arial"/>
                        </a:rPr>
                        <a:t>thông</a:t>
                      </a:r>
                      <a:r>
                        <a:rPr lang="en-GB" sz="2000" u="none" strike="noStrike" cap="none">
                          <a:solidFill>
                            <a:srgbClr val="1A36B4"/>
                          </a:solidFill>
                          <a:effectLst/>
                          <a:sym typeface="Arial"/>
                        </a:rPr>
                        <a:t> tin </a:t>
                      </a:r>
                      <a:r>
                        <a:rPr lang="en-GB" sz="2000" u="none" strike="noStrike" cap="none" err="1">
                          <a:solidFill>
                            <a:srgbClr val="1A36B4"/>
                          </a:solidFill>
                          <a:effectLst/>
                          <a:sym typeface="Arial"/>
                        </a:rPr>
                        <a:t>ẩn</a:t>
                      </a:r>
                      <a:r>
                        <a:rPr lang="en-GB" sz="2000" u="none" strike="noStrike" cap="none">
                          <a:solidFill>
                            <a:srgbClr val="1A36B4"/>
                          </a:solidFill>
                          <a:effectLst/>
                          <a:sym typeface="Arial"/>
                        </a:rPr>
                        <a:t>, </a:t>
                      </a:r>
                      <a:r>
                        <a:rPr lang="en-GB" sz="2000" u="none" strike="noStrike" cap="none" err="1">
                          <a:solidFill>
                            <a:srgbClr val="1A36B4"/>
                          </a:solidFill>
                          <a:effectLst/>
                          <a:sym typeface="Arial"/>
                        </a:rPr>
                        <a:t>mật</a:t>
                      </a:r>
                      <a:r>
                        <a:rPr lang="en-GB" sz="2000" u="none" strike="noStrike" cap="none">
                          <a:solidFill>
                            <a:srgbClr val="1A36B4"/>
                          </a:solidFill>
                          <a:effectLst/>
                          <a:sym typeface="Arial"/>
                        </a:rPr>
                        <a:t> </a:t>
                      </a:r>
                      <a:r>
                        <a:rPr lang="en-GB" sz="2000" u="none" strike="noStrike" cap="none" err="1">
                          <a:solidFill>
                            <a:srgbClr val="1A36B4"/>
                          </a:solidFill>
                          <a:effectLst/>
                          <a:sym typeface="Arial"/>
                        </a:rPr>
                        <a:t>khẩu</a:t>
                      </a:r>
                      <a:r>
                        <a:rPr lang="en-GB" sz="2000" u="none" strike="noStrike" cap="none">
                          <a:solidFill>
                            <a:srgbClr val="1A36B4"/>
                          </a:solidFill>
                          <a:effectLst/>
                          <a:sym typeface="Arial"/>
                        </a:rPr>
                        <a:t>, URL, v.v.</a:t>
                      </a:r>
                    </a:p>
                  </a:txBody>
                  <a:tcPr anchor="ctr"/>
                </a:tc>
                <a:extLst>
                  <a:ext uri="{0D108BD9-81ED-4DB2-BD59-A6C34878D82A}">
                    <a16:rowId xmlns:a16="http://schemas.microsoft.com/office/drawing/2014/main" val="2328725062"/>
                  </a:ext>
                </a:extLst>
              </a:tr>
              <a:tr h="0">
                <a:tc>
                  <a:txBody>
                    <a:bodyPr/>
                    <a:lstStyle/>
                    <a:p>
                      <a:pPr marR="0" lvl="0" algn="l" rtl="0" fontAlgn="base">
                        <a:lnSpc>
                          <a:spcPts val="1568"/>
                        </a:lnSpc>
                        <a:spcBef>
                          <a:spcPts val="300"/>
                        </a:spcBef>
                        <a:spcAft>
                          <a:spcPts val="0"/>
                        </a:spcAft>
                        <a:buClr>
                          <a:srgbClr val="000000"/>
                        </a:buClr>
                        <a:buFont typeface="Arial"/>
                        <a:buNone/>
                      </a:pPr>
                      <a:r>
                        <a:rPr lang="en-GB" sz="2000" u="none" strike="noStrike" cap="none">
                          <a:solidFill>
                            <a:srgbClr val="1A36B4"/>
                          </a:solidFill>
                          <a:effectLst/>
                          <a:sym typeface="Arial"/>
                        </a:rPr>
                        <a:t>IDA Pro</a:t>
                      </a:r>
                    </a:p>
                  </a:txBody>
                  <a:tcPr anchor="ctr"/>
                </a:tc>
                <a:tc>
                  <a:txBody>
                    <a:bodyPr/>
                    <a:lstStyle/>
                    <a:p>
                      <a:pPr marR="0" lvl="0" algn="l" rtl="0" fontAlgn="base">
                        <a:lnSpc>
                          <a:spcPts val="1568"/>
                        </a:lnSpc>
                        <a:spcBef>
                          <a:spcPts val="300"/>
                        </a:spcBef>
                        <a:spcAft>
                          <a:spcPts val="0"/>
                        </a:spcAft>
                        <a:buClr>
                          <a:srgbClr val="000000"/>
                        </a:buClr>
                        <a:buFont typeface="Arial"/>
                        <a:buNone/>
                      </a:pPr>
                      <a:r>
                        <a:rPr lang="vi-VN" sz="2000" u="none" strike="noStrike" cap="none">
                          <a:solidFill>
                            <a:srgbClr val="1A36B4"/>
                          </a:solidFill>
                          <a:effectLst/>
                          <a:sym typeface="Arial"/>
                        </a:rPr>
                        <a:t>Trình phân tích ngược (</a:t>
                      </a:r>
                      <a:r>
                        <a:rPr lang="vi-VN" sz="2000" u="none" strike="noStrike" cap="none" err="1">
                          <a:solidFill>
                            <a:srgbClr val="1A36B4"/>
                          </a:solidFill>
                          <a:effectLst/>
                          <a:sym typeface="Arial"/>
                        </a:rPr>
                        <a:t>disassembler</a:t>
                      </a:r>
                      <a:r>
                        <a:rPr lang="vi-VN" sz="2000" u="none" strike="noStrike" cap="none">
                          <a:solidFill>
                            <a:srgbClr val="1A36B4"/>
                          </a:solidFill>
                          <a:effectLst/>
                          <a:sym typeface="Arial"/>
                        </a:rPr>
                        <a:t>/</a:t>
                      </a:r>
                      <a:r>
                        <a:rPr lang="vi-VN" sz="2000" u="none" strike="noStrike" cap="none" err="1">
                          <a:solidFill>
                            <a:srgbClr val="1A36B4"/>
                          </a:solidFill>
                          <a:effectLst/>
                          <a:sym typeface="Arial"/>
                        </a:rPr>
                        <a:t>debugger</a:t>
                      </a:r>
                      <a:r>
                        <a:rPr lang="vi-VN" sz="2000" u="none" strike="noStrike" cap="none">
                          <a:solidFill>
                            <a:srgbClr val="1A36B4"/>
                          </a:solidFill>
                          <a:effectLst/>
                          <a:sym typeface="Arial"/>
                        </a:rPr>
                        <a:t>) mạnh mẽ, cho phép phân tích các </a:t>
                      </a:r>
                      <a:r>
                        <a:rPr lang="vi-VN" sz="2000" u="none" strike="noStrike" cap="none" err="1">
                          <a:solidFill>
                            <a:srgbClr val="1A36B4"/>
                          </a:solidFill>
                          <a:effectLst/>
                          <a:sym typeface="Arial"/>
                        </a:rPr>
                        <a:t>file</a:t>
                      </a:r>
                      <a:r>
                        <a:rPr lang="vi-VN" sz="2000" u="none" strike="noStrike" cap="none">
                          <a:solidFill>
                            <a:srgbClr val="1A36B4"/>
                          </a:solidFill>
                          <a:effectLst/>
                          <a:sym typeface="Arial"/>
                        </a:rPr>
                        <a:t> nhị phân, </a:t>
                      </a:r>
                      <a:r>
                        <a:rPr lang="vi-VN" sz="2000" u="none" strike="noStrike" cap="none" err="1">
                          <a:solidFill>
                            <a:srgbClr val="1A36B4"/>
                          </a:solidFill>
                          <a:effectLst/>
                          <a:sym typeface="Arial"/>
                        </a:rPr>
                        <a:t>firmware</a:t>
                      </a:r>
                      <a:r>
                        <a:rPr lang="vi-VN" sz="2000" u="none" strike="noStrike" cap="none">
                          <a:solidFill>
                            <a:srgbClr val="1A36B4"/>
                          </a:solidFill>
                          <a:effectLst/>
                          <a:sym typeface="Arial"/>
                        </a:rPr>
                        <a:t> và mã máy.</a:t>
                      </a:r>
                    </a:p>
                  </a:txBody>
                  <a:tcPr anchor="ctr"/>
                </a:tc>
                <a:extLst>
                  <a:ext uri="{0D108BD9-81ED-4DB2-BD59-A6C34878D82A}">
                    <a16:rowId xmlns:a16="http://schemas.microsoft.com/office/drawing/2014/main" val="1273775744"/>
                  </a:ext>
                </a:extLst>
              </a:tr>
              <a:tr h="0">
                <a:tc>
                  <a:txBody>
                    <a:bodyPr/>
                    <a:lstStyle/>
                    <a:p>
                      <a:pPr marR="0" lvl="0" algn="l" rtl="0" fontAlgn="base">
                        <a:lnSpc>
                          <a:spcPts val="1568"/>
                        </a:lnSpc>
                        <a:spcBef>
                          <a:spcPts val="300"/>
                        </a:spcBef>
                        <a:spcAft>
                          <a:spcPts val="0"/>
                        </a:spcAft>
                        <a:buClr>
                          <a:srgbClr val="000000"/>
                        </a:buClr>
                        <a:buFont typeface="Arial"/>
                        <a:buNone/>
                      </a:pPr>
                      <a:r>
                        <a:rPr lang="en-GB" sz="2000" u="none" strike="noStrike" cap="none">
                          <a:solidFill>
                            <a:srgbClr val="1A36B4"/>
                          </a:solidFill>
                          <a:effectLst/>
                          <a:sym typeface="Arial"/>
                        </a:rPr>
                        <a:t>Radare2</a:t>
                      </a:r>
                    </a:p>
                  </a:txBody>
                  <a:tcPr anchor="ctr"/>
                </a:tc>
                <a:tc>
                  <a:txBody>
                    <a:bodyPr/>
                    <a:lstStyle/>
                    <a:p>
                      <a:pPr marR="0" lvl="0" algn="l" rtl="0" fontAlgn="base">
                        <a:lnSpc>
                          <a:spcPts val="1568"/>
                        </a:lnSpc>
                        <a:spcBef>
                          <a:spcPts val="300"/>
                        </a:spcBef>
                        <a:spcAft>
                          <a:spcPts val="0"/>
                        </a:spcAft>
                        <a:buClr>
                          <a:srgbClr val="000000"/>
                        </a:buClr>
                        <a:buFont typeface="Arial"/>
                        <a:buNone/>
                      </a:pPr>
                      <a:r>
                        <a:rPr lang="vi-VN" sz="2000" u="none" strike="noStrike" cap="none">
                          <a:solidFill>
                            <a:srgbClr val="1A36B4"/>
                          </a:solidFill>
                          <a:effectLst/>
                          <a:sym typeface="Arial"/>
                        </a:rPr>
                        <a:t>Bộ công cụ mã nguồn mở mạnh mẽ dùng để phân tích ngược, kiểm tra bảo mật, và chỉnh sửa nhị phân.</a:t>
                      </a:r>
                    </a:p>
                  </a:txBody>
                  <a:tcPr anchor="ctr"/>
                </a:tc>
                <a:extLst>
                  <a:ext uri="{0D108BD9-81ED-4DB2-BD59-A6C34878D82A}">
                    <a16:rowId xmlns:a16="http://schemas.microsoft.com/office/drawing/2014/main" val="3035754614"/>
                  </a:ext>
                </a:extLst>
              </a:tr>
              <a:tr h="0">
                <a:tc>
                  <a:txBody>
                    <a:bodyPr/>
                    <a:lstStyle/>
                    <a:p>
                      <a:pPr marR="0" lvl="0" algn="l" rtl="0" fontAlgn="base">
                        <a:lnSpc>
                          <a:spcPts val="1568"/>
                        </a:lnSpc>
                        <a:spcBef>
                          <a:spcPts val="300"/>
                        </a:spcBef>
                        <a:spcAft>
                          <a:spcPts val="0"/>
                        </a:spcAft>
                        <a:buClr>
                          <a:srgbClr val="000000"/>
                        </a:buClr>
                        <a:buFont typeface="Arial"/>
                        <a:buNone/>
                      </a:pPr>
                      <a:r>
                        <a:rPr lang="en-GB" sz="2000" u="none" strike="noStrike" cap="none">
                          <a:solidFill>
                            <a:srgbClr val="1A36B4"/>
                          </a:solidFill>
                          <a:effectLst/>
                          <a:sym typeface="Arial"/>
                        </a:rPr>
                        <a:t>QEMU</a:t>
                      </a:r>
                    </a:p>
                  </a:txBody>
                  <a:tcPr anchor="ctr"/>
                </a:tc>
                <a:tc>
                  <a:txBody>
                    <a:bodyPr/>
                    <a:lstStyle/>
                    <a:p>
                      <a:pPr marR="0" lvl="0" algn="l" rtl="0" fontAlgn="base">
                        <a:lnSpc>
                          <a:spcPts val="1568"/>
                        </a:lnSpc>
                        <a:spcBef>
                          <a:spcPts val="300"/>
                        </a:spcBef>
                        <a:spcAft>
                          <a:spcPts val="0"/>
                        </a:spcAft>
                        <a:buClr>
                          <a:srgbClr val="000000"/>
                        </a:buClr>
                        <a:buFont typeface="Arial"/>
                        <a:buNone/>
                      </a:pPr>
                      <a:r>
                        <a:rPr lang="vi-VN" sz="2000" u="none" strike="noStrike" cap="none">
                          <a:solidFill>
                            <a:srgbClr val="1A36B4"/>
                          </a:solidFill>
                          <a:effectLst/>
                          <a:sym typeface="Arial"/>
                        </a:rPr>
                        <a:t>Trình giả lập hệ thống và CPU, cho phép chạy </a:t>
                      </a:r>
                      <a:r>
                        <a:rPr lang="vi-VN" sz="2000" u="none" strike="noStrike" cap="none" err="1">
                          <a:solidFill>
                            <a:srgbClr val="1A36B4"/>
                          </a:solidFill>
                          <a:effectLst/>
                          <a:sym typeface="Arial"/>
                        </a:rPr>
                        <a:t>firmware</a:t>
                      </a:r>
                      <a:r>
                        <a:rPr lang="vi-VN" sz="2000" u="none" strike="noStrike" cap="none">
                          <a:solidFill>
                            <a:srgbClr val="1A36B4"/>
                          </a:solidFill>
                          <a:effectLst/>
                          <a:sym typeface="Arial"/>
                        </a:rPr>
                        <a:t> hoặc OS nhúng trong môi trường ảo hóa.</a:t>
                      </a:r>
                    </a:p>
                  </a:txBody>
                  <a:tcPr anchor="ctr"/>
                </a:tc>
                <a:extLst>
                  <a:ext uri="{0D108BD9-81ED-4DB2-BD59-A6C34878D82A}">
                    <a16:rowId xmlns:a16="http://schemas.microsoft.com/office/drawing/2014/main" val="3682484106"/>
                  </a:ext>
                </a:extLst>
              </a:tr>
            </a:tbl>
          </a:graphicData>
        </a:graphic>
      </p:graphicFrame>
    </p:spTree>
    <p:extLst>
      <p:ext uri="{BB962C8B-B14F-4D97-AF65-F5344CB8AC3E}">
        <p14:creationId xmlns:p14="http://schemas.microsoft.com/office/powerpoint/2010/main" val="2660694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24A328-3ADE-99A9-D536-352A78B3D2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53BB39-3EE9-670A-9610-4BFBCEFF75A3}"/>
              </a:ext>
            </a:extLst>
          </p:cNvPr>
          <p:cNvSpPr>
            <a:spLocks noGrp="1"/>
          </p:cNvSpPr>
          <p:nvPr>
            <p:ph type="title"/>
          </p:nvPr>
        </p:nvSpPr>
        <p:spPr>
          <a:xfrm>
            <a:off x="311700" y="-2470"/>
            <a:ext cx="8520600" cy="572700"/>
          </a:xfrm>
        </p:spPr>
        <p:txBody>
          <a:bodyPr/>
          <a:lstStyle/>
          <a:p>
            <a:r>
              <a:rPr lang="en-US"/>
              <a:t>Software Tools – Radio Security</a:t>
            </a:r>
          </a:p>
        </p:txBody>
      </p:sp>
      <p:graphicFrame>
        <p:nvGraphicFramePr>
          <p:cNvPr id="6" name="Table 5">
            <a:extLst>
              <a:ext uri="{FF2B5EF4-FFF2-40B4-BE49-F238E27FC236}">
                <a16:creationId xmlns:a16="http://schemas.microsoft.com/office/drawing/2014/main" id="{19D74590-398E-99E8-6F32-6DF3DA0BAAB9}"/>
              </a:ext>
            </a:extLst>
          </p:cNvPr>
          <p:cNvGraphicFramePr>
            <a:graphicFrameLocks noGrp="1"/>
          </p:cNvGraphicFramePr>
          <p:nvPr>
            <p:extLst>
              <p:ext uri="{D42A27DB-BD31-4B8C-83A1-F6EECF244321}">
                <p14:modId xmlns:p14="http://schemas.microsoft.com/office/powerpoint/2010/main" val="303987840"/>
              </p:ext>
            </p:extLst>
          </p:nvPr>
        </p:nvGraphicFramePr>
        <p:xfrm>
          <a:off x="0" y="1383030"/>
          <a:ext cx="9143998" cy="2324166"/>
        </p:xfrm>
        <a:graphic>
          <a:graphicData uri="http://schemas.openxmlformats.org/drawingml/2006/table">
            <a:tbl>
              <a:tblPr bandRow="1">
                <a:tableStyleId>{5940675A-B579-460E-94D1-54222C63F5DA}</a:tableStyleId>
              </a:tblPr>
              <a:tblGrid>
                <a:gridCol w="1977080">
                  <a:extLst>
                    <a:ext uri="{9D8B030D-6E8A-4147-A177-3AD203B41FA5}">
                      <a16:colId xmlns:a16="http://schemas.microsoft.com/office/drawing/2014/main" val="3680771427"/>
                    </a:ext>
                  </a:extLst>
                </a:gridCol>
                <a:gridCol w="7166918">
                  <a:extLst>
                    <a:ext uri="{9D8B030D-6E8A-4147-A177-3AD203B41FA5}">
                      <a16:colId xmlns:a16="http://schemas.microsoft.com/office/drawing/2014/main" val="1521556777"/>
                    </a:ext>
                  </a:extLst>
                </a:gridCol>
              </a:tblGrid>
              <a:tr h="0">
                <a:tc>
                  <a:txBody>
                    <a:bodyPr/>
                    <a:lstStyle/>
                    <a:p>
                      <a:pPr marR="0" lvl="0" algn="ctr" rtl="0">
                        <a:lnSpc>
                          <a:spcPts val="1568"/>
                        </a:lnSpc>
                        <a:spcBef>
                          <a:spcPts val="300"/>
                        </a:spcBef>
                        <a:spcAft>
                          <a:spcPts val="0"/>
                        </a:spcAft>
                        <a:buClr>
                          <a:srgbClr val="000000"/>
                        </a:buClr>
                        <a:buFont typeface="Arial"/>
                        <a:buNone/>
                      </a:pPr>
                      <a:r>
                        <a:rPr lang="en-GB" sz="2000" b="1" i="0" u="none" strike="noStrike" cap="none">
                          <a:solidFill>
                            <a:schemeClr val="accent3"/>
                          </a:solidFill>
                          <a:effectLst/>
                          <a:latin typeface="Inter"/>
                          <a:ea typeface="+mn-ea"/>
                          <a:cs typeface="+mn-cs"/>
                          <a:sym typeface="Arial"/>
                        </a:rPr>
                        <a:t>Công </a:t>
                      </a:r>
                      <a:r>
                        <a:rPr lang="en-GB" sz="2000" b="1" i="0" u="none" strike="noStrike" cap="none" err="1">
                          <a:solidFill>
                            <a:schemeClr val="accent3"/>
                          </a:solidFill>
                          <a:effectLst/>
                          <a:latin typeface="Inter"/>
                          <a:ea typeface="+mn-ea"/>
                          <a:cs typeface="+mn-cs"/>
                          <a:sym typeface="Arial"/>
                        </a:rPr>
                        <a:t>cụ</a:t>
                      </a:r>
                    </a:p>
                  </a:txBody>
                  <a:tcPr anchor="ctr"/>
                </a:tc>
                <a:tc>
                  <a:txBody>
                    <a:bodyPr/>
                    <a:lstStyle/>
                    <a:p>
                      <a:pPr marR="0" lvl="0" algn="ctr" rtl="0">
                        <a:lnSpc>
                          <a:spcPts val="1568"/>
                        </a:lnSpc>
                        <a:spcBef>
                          <a:spcPts val="300"/>
                        </a:spcBef>
                        <a:spcAft>
                          <a:spcPts val="0"/>
                        </a:spcAft>
                        <a:buClr>
                          <a:srgbClr val="000000"/>
                        </a:buClr>
                        <a:buFont typeface="Arial"/>
                        <a:buNone/>
                      </a:pPr>
                      <a:r>
                        <a:rPr lang="en-GB" sz="2000" b="1" i="0" u="none" strike="noStrike" cap="none">
                          <a:solidFill>
                            <a:schemeClr val="accent3"/>
                          </a:solidFill>
                          <a:effectLst/>
                          <a:latin typeface="Inter"/>
                          <a:ea typeface="+mn-ea"/>
                          <a:cs typeface="+mn-cs"/>
                          <a:sym typeface="Arial"/>
                        </a:rPr>
                        <a:t>Mô </a:t>
                      </a:r>
                      <a:r>
                        <a:rPr lang="en-GB" sz="2000" b="1" i="0" u="none" strike="noStrike" cap="none" err="1">
                          <a:solidFill>
                            <a:schemeClr val="accent3"/>
                          </a:solidFill>
                          <a:effectLst/>
                          <a:latin typeface="Inter"/>
                          <a:ea typeface="+mn-ea"/>
                          <a:cs typeface="+mn-cs"/>
                          <a:sym typeface="Arial"/>
                        </a:rPr>
                        <a:t>tả</a:t>
                      </a:r>
                      <a:r>
                        <a:rPr lang="en-GB" sz="2000" b="1" i="0" u="none" strike="noStrike" cap="none">
                          <a:solidFill>
                            <a:schemeClr val="accent3"/>
                          </a:solidFill>
                          <a:effectLst/>
                          <a:latin typeface="Inter"/>
                          <a:ea typeface="+mn-ea"/>
                          <a:cs typeface="+mn-cs"/>
                          <a:sym typeface="Arial"/>
                        </a:rPr>
                        <a:t> </a:t>
                      </a:r>
                      <a:r>
                        <a:rPr lang="en-GB" sz="2000" b="1" i="0" u="none" strike="noStrike" cap="none" err="1">
                          <a:solidFill>
                            <a:schemeClr val="accent3"/>
                          </a:solidFill>
                          <a:effectLst/>
                          <a:latin typeface="Inter"/>
                          <a:ea typeface="+mn-ea"/>
                          <a:cs typeface="+mn-cs"/>
                          <a:sym typeface="Arial"/>
                        </a:rPr>
                        <a:t>chức</a:t>
                      </a:r>
                      <a:r>
                        <a:rPr lang="en-GB" sz="2000" b="1" i="0" u="none" strike="noStrike" cap="none">
                          <a:solidFill>
                            <a:schemeClr val="accent3"/>
                          </a:solidFill>
                          <a:effectLst/>
                          <a:latin typeface="Inter"/>
                          <a:ea typeface="+mn-ea"/>
                          <a:cs typeface="+mn-cs"/>
                          <a:sym typeface="Arial"/>
                        </a:rPr>
                        <a:t> </a:t>
                      </a:r>
                      <a:r>
                        <a:rPr lang="en-GB" sz="2000" b="1" i="0" u="none" strike="noStrike" cap="none" err="1">
                          <a:solidFill>
                            <a:schemeClr val="accent3"/>
                          </a:solidFill>
                          <a:effectLst/>
                          <a:latin typeface="Inter"/>
                          <a:ea typeface="+mn-ea"/>
                          <a:cs typeface="+mn-cs"/>
                          <a:sym typeface="Arial"/>
                        </a:rPr>
                        <a:t>năng</a:t>
                      </a:r>
                    </a:p>
                  </a:txBody>
                  <a:tcPr anchor="ctr"/>
                </a:tc>
                <a:extLst>
                  <a:ext uri="{0D108BD9-81ED-4DB2-BD59-A6C34878D82A}">
                    <a16:rowId xmlns:a16="http://schemas.microsoft.com/office/drawing/2014/main" val="1130825742"/>
                  </a:ext>
                </a:extLst>
              </a:tr>
              <a:tr h="0">
                <a:tc>
                  <a:txBody>
                    <a:bodyPr/>
                    <a:lstStyle/>
                    <a:p>
                      <a:pPr marR="0" lvl="0" algn="l" rtl="0">
                        <a:lnSpc>
                          <a:spcPts val="1568"/>
                        </a:lnSpc>
                        <a:spcBef>
                          <a:spcPts val="300"/>
                        </a:spcBef>
                        <a:spcAft>
                          <a:spcPts val="0"/>
                        </a:spcAft>
                        <a:buClr>
                          <a:srgbClr val="000000"/>
                        </a:buClr>
                        <a:buFont typeface="Arial"/>
                        <a:buNone/>
                      </a:pPr>
                      <a:r>
                        <a:rPr lang="en-GB" sz="2000" b="0" i="0" u="none" strike="noStrike" cap="none" err="1">
                          <a:solidFill>
                            <a:schemeClr val="tx1"/>
                          </a:solidFill>
                          <a:effectLst/>
                          <a:latin typeface="+mn-lt"/>
                          <a:ea typeface="+mn-ea"/>
                          <a:cs typeface="+mn-cs"/>
                          <a:sym typeface="Arial"/>
                        </a:rPr>
                        <a:t>Gatttool</a:t>
                      </a:r>
                    </a:p>
                  </a:txBody>
                  <a:tcPr anchor="ctr"/>
                </a:tc>
                <a:tc>
                  <a:txBody>
                    <a:bodyPr/>
                    <a:lstStyle/>
                    <a:p>
                      <a:pPr marR="0" lvl="0" algn="l" rtl="0">
                        <a:lnSpc>
                          <a:spcPts val="1568"/>
                        </a:lnSpc>
                        <a:spcBef>
                          <a:spcPts val="300"/>
                        </a:spcBef>
                        <a:spcAft>
                          <a:spcPts val="0"/>
                        </a:spcAft>
                        <a:buClr>
                          <a:srgbClr val="000000"/>
                        </a:buClr>
                        <a:buFont typeface="Arial"/>
                        <a:buNone/>
                      </a:pPr>
                      <a:r>
                        <a:rPr lang="en-GB" sz="2000" b="0" i="0" u="none" strike="noStrike" cap="none">
                          <a:solidFill>
                            <a:schemeClr val="tx1"/>
                          </a:solidFill>
                          <a:effectLst/>
                          <a:latin typeface="+mn-lt"/>
                          <a:ea typeface="+mn-ea"/>
                          <a:cs typeface="+mn-cs"/>
                          <a:sym typeface="Arial"/>
                        </a:rPr>
                        <a:t>Giao </a:t>
                      </a:r>
                      <a:r>
                        <a:rPr lang="en-GB" sz="2000" b="0" i="0" u="none" strike="noStrike" cap="none" err="1">
                          <a:solidFill>
                            <a:schemeClr val="tx1"/>
                          </a:solidFill>
                          <a:effectLst/>
                          <a:latin typeface="+mn-lt"/>
                          <a:ea typeface="+mn-ea"/>
                          <a:cs typeface="+mn-cs"/>
                          <a:sym typeface="Arial"/>
                        </a:rPr>
                        <a:t>tiếp</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với</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thiết</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bị</a:t>
                      </a:r>
                      <a:r>
                        <a:rPr lang="en-GB" sz="2000" b="0" i="0" u="none" strike="noStrike" cap="none">
                          <a:solidFill>
                            <a:schemeClr val="tx1"/>
                          </a:solidFill>
                          <a:effectLst/>
                          <a:latin typeface="+mn-lt"/>
                          <a:ea typeface="+mn-ea"/>
                          <a:cs typeface="+mn-cs"/>
                          <a:sym typeface="Arial"/>
                        </a:rPr>
                        <a:t> Bluetooth Low Energy (BLE) </a:t>
                      </a:r>
                      <a:r>
                        <a:rPr lang="en-GB" sz="2000" b="0" i="0" u="none" strike="noStrike" cap="none" err="1">
                          <a:solidFill>
                            <a:schemeClr val="tx1"/>
                          </a:solidFill>
                          <a:effectLst/>
                          <a:latin typeface="+mn-lt"/>
                          <a:ea typeface="+mn-ea"/>
                          <a:cs typeface="+mn-cs"/>
                          <a:sym typeface="Arial"/>
                        </a:rPr>
                        <a:t>bằng</a:t>
                      </a:r>
                      <a:r>
                        <a:rPr lang="en-GB" sz="2000" b="0" i="0" u="none" strike="noStrike" cap="none">
                          <a:solidFill>
                            <a:schemeClr val="tx1"/>
                          </a:solidFill>
                          <a:effectLst/>
                          <a:latin typeface="+mn-lt"/>
                          <a:ea typeface="+mn-ea"/>
                          <a:cs typeface="+mn-cs"/>
                          <a:sym typeface="Arial"/>
                        </a:rPr>
                        <a:t> GATT protocol, </a:t>
                      </a:r>
                      <a:r>
                        <a:rPr lang="en-GB" sz="2000" b="0" i="0" u="none" strike="noStrike" cap="none" err="1">
                          <a:solidFill>
                            <a:schemeClr val="tx1"/>
                          </a:solidFill>
                          <a:effectLst/>
                          <a:latin typeface="+mn-lt"/>
                          <a:ea typeface="+mn-ea"/>
                          <a:cs typeface="+mn-cs"/>
                          <a:sym typeface="Arial"/>
                        </a:rPr>
                        <a:t>dùng</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để</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đọc</a:t>
                      </a:r>
                      <a:r>
                        <a:rPr lang="en-GB" sz="2000" b="0" i="0" u="none" strike="noStrike" cap="none">
                          <a:solidFill>
                            <a:schemeClr val="tx1"/>
                          </a:solidFill>
                          <a:effectLst/>
                          <a:latin typeface="+mn-lt"/>
                          <a:ea typeface="+mn-ea"/>
                          <a:cs typeface="+mn-cs"/>
                          <a:sym typeface="Arial"/>
                        </a:rPr>
                        <a:t>/</a:t>
                      </a:r>
                      <a:r>
                        <a:rPr lang="en-GB" sz="2000" b="0" i="0" u="none" strike="noStrike" cap="none" err="1">
                          <a:solidFill>
                            <a:schemeClr val="tx1"/>
                          </a:solidFill>
                          <a:effectLst/>
                          <a:latin typeface="+mn-lt"/>
                          <a:ea typeface="+mn-ea"/>
                          <a:cs typeface="+mn-cs"/>
                          <a:sym typeface="Arial"/>
                        </a:rPr>
                        <a:t>ghi</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dữ</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liệu</a:t>
                      </a:r>
                      <a:r>
                        <a:rPr lang="en-GB" sz="2000" b="0" i="0" u="none" strike="noStrike" cap="none">
                          <a:solidFill>
                            <a:schemeClr val="tx1"/>
                          </a:solidFill>
                          <a:effectLst/>
                          <a:latin typeface="+mn-lt"/>
                          <a:ea typeface="+mn-ea"/>
                          <a:cs typeface="+mn-cs"/>
                          <a:sym typeface="Arial"/>
                        </a:rPr>
                        <a:t> BLE.</a:t>
                      </a:r>
                    </a:p>
                  </a:txBody>
                  <a:tcPr anchor="ctr"/>
                </a:tc>
                <a:extLst>
                  <a:ext uri="{0D108BD9-81ED-4DB2-BD59-A6C34878D82A}">
                    <a16:rowId xmlns:a16="http://schemas.microsoft.com/office/drawing/2014/main" val="3964649785"/>
                  </a:ext>
                </a:extLst>
              </a:tr>
              <a:tr h="0">
                <a:tc>
                  <a:txBody>
                    <a:bodyPr/>
                    <a:lstStyle/>
                    <a:p>
                      <a:pPr marR="0" lvl="0" algn="l" rtl="0">
                        <a:lnSpc>
                          <a:spcPts val="1568"/>
                        </a:lnSpc>
                        <a:spcBef>
                          <a:spcPts val="300"/>
                        </a:spcBef>
                        <a:spcAft>
                          <a:spcPts val="0"/>
                        </a:spcAft>
                        <a:buClr>
                          <a:srgbClr val="000000"/>
                        </a:buClr>
                        <a:buFont typeface="Arial"/>
                        <a:buNone/>
                      </a:pPr>
                      <a:r>
                        <a:rPr lang="en-GB" sz="2000" b="0" i="0" u="none" strike="noStrike" cap="none" err="1">
                          <a:solidFill>
                            <a:schemeClr val="tx1"/>
                          </a:solidFill>
                          <a:effectLst/>
                          <a:latin typeface="+mn-lt"/>
                          <a:ea typeface="+mn-ea"/>
                          <a:cs typeface="+mn-cs"/>
                          <a:sym typeface="Arial"/>
                        </a:rPr>
                        <a:t>Hcitool</a:t>
                      </a:r>
                    </a:p>
                  </a:txBody>
                  <a:tcPr anchor="ctr"/>
                </a:tc>
                <a:tc>
                  <a:txBody>
                    <a:bodyPr/>
                    <a:lstStyle/>
                    <a:p>
                      <a:pPr marR="0" lvl="0" algn="l" rtl="0">
                        <a:lnSpc>
                          <a:spcPts val="1568"/>
                        </a:lnSpc>
                        <a:spcBef>
                          <a:spcPts val="300"/>
                        </a:spcBef>
                        <a:spcAft>
                          <a:spcPts val="0"/>
                        </a:spcAft>
                        <a:buClr>
                          <a:srgbClr val="000000"/>
                        </a:buClr>
                        <a:buFont typeface="Arial"/>
                        <a:buNone/>
                      </a:pPr>
                      <a:r>
                        <a:rPr lang="vi-VN" sz="2000" b="0" i="0" u="none" strike="noStrike" cap="none">
                          <a:solidFill>
                            <a:schemeClr val="tx1"/>
                          </a:solidFill>
                          <a:effectLst/>
                          <a:latin typeface="+mn-lt"/>
                          <a:ea typeface="+mn-ea"/>
                          <a:cs typeface="+mn-cs"/>
                          <a:sym typeface="Arial"/>
                        </a:rPr>
                        <a:t>Dùng để quét, kết nối, và tương tác với thiết bị </a:t>
                      </a:r>
                      <a:r>
                        <a:rPr lang="vi-VN" sz="2000" b="0" i="0" u="none" strike="noStrike" cap="none" err="1">
                          <a:solidFill>
                            <a:schemeClr val="tx1"/>
                          </a:solidFill>
                          <a:effectLst/>
                          <a:latin typeface="+mn-lt"/>
                          <a:ea typeface="+mn-ea"/>
                          <a:cs typeface="+mn-cs"/>
                          <a:sym typeface="Arial"/>
                        </a:rPr>
                        <a:t>Bluetooth</a:t>
                      </a:r>
                      <a:r>
                        <a:rPr lang="vi-VN" sz="2000" b="0" i="0" u="none" strike="noStrike" cap="none">
                          <a:solidFill>
                            <a:schemeClr val="tx1"/>
                          </a:solidFill>
                          <a:effectLst/>
                          <a:latin typeface="+mn-lt"/>
                          <a:ea typeface="+mn-ea"/>
                          <a:cs typeface="+mn-cs"/>
                          <a:sym typeface="Arial"/>
                        </a:rPr>
                        <a:t> </a:t>
                      </a:r>
                      <a:r>
                        <a:rPr lang="vi-VN" sz="2000" b="0" i="0" u="none" strike="noStrike" cap="none" err="1">
                          <a:solidFill>
                            <a:schemeClr val="tx1"/>
                          </a:solidFill>
                          <a:effectLst/>
                          <a:latin typeface="+mn-lt"/>
                          <a:ea typeface="+mn-ea"/>
                          <a:cs typeface="+mn-cs"/>
                          <a:sym typeface="Arial"/>
                        </a:rPr>
                        <a:t>classic</a:t>
                      </a:r>
                      <a:r>
                        <a:rPr lang="vi-VN" sz="2000" b="0" i="0" u="none" strike="noStrike" cap="none">
                          <a:solidFill>
                            <a:schemeClr val="tx1"/>
                          </a:solidFill>
                          <a:effectLst/>
                          <a:latin typeface="+mn-lt"/>
                          <a:ea typeface="+mn-ea"/>
                          <a:cs typeface="+mn-cs"/>
                          <a:sym typeface="Arial"/>
                        </a:rPr>
                        <a:t>.</a:t>
                      </a:r>
                    </a:p>
                  </a:txBody>
                  <a:tcPr anchor="ctr"/>
                </a:tc>
                <a:extLst>
                  <a:ext uri="{0D108BD9-81ED-4DB2-BD59-A6C34878D82A}">
                    <a16:rowId xmlns:a16="http://schemas.microsoft.com/office/drawing/2014/main" val="2214866426"/>
                  </a:ext>
                </a:extLst>
              </a:tr>
              <a:tr h="0">
                <a:tc>
                  <a:txBody>
                    <a:bodyPr/>
                    <a:lstStyle/>
                    <a:p>
                      <a:pPr marR="0" lvl="0" algn="l" rtl="0">
                        <a:lnSpc>
                          <a:spcPts val="1568"/>
                        </a:lnSpc>
                        <a:spcBef>
                          <a:spcPts val="300"/>
                        </a:spcBef>
                        <a:spcAft>
                          <a:spcPts val="0"/>
                        </a:spcAft>
                        <a:buClr>
                          <a:srgbClr val="000000"/>
                        </a:buClr>
                        <a:buFont typeface="Arial"/>
                        <a:buNone/>
                      </a:pPr>
                      <a:r>
                        <a:rPr lang="en-GB" sz="2000" b="0" i="0" u="none" strike="noStrike" cap="none" err="1">
                          <a:solidFill>
                            <a:schemeClr val="tx1"/>
                          </a:solidFill>
                          <a:effectLst/>
                          <a:latin typeface="+mn-lt"/>
                          <a:ea typeface="+mn-ea"/>
                          <a:cs typeface="+mn-cs"/>
                          <a:sym typeface="Arial"/>
                        </a:rPr>
                        <a:t>GNURadio</a:t>
                      </a:r>
                    </a:p>
                  </a:txBody>
                  <a:tcPr anchor="ctr"/>
                </a:tc>
                <a:tc>
                  <a:txBody>
                    <a:bodyPr/>
                    <a:lstStyle/>
                    <a:p>
                      <a:pPr marR="0" lvl="0" algn="l" rtl="0">
                        <a:lnSpc>
                          <a:spcPts val="1568"/>
                        </a:lnSpc>
                        <a:spcBef>
                          <a:spcPts val="300"/>
                        </a:spcBef>
                        <a:spcAft>
                          <a:spcPts val="0"/>
                        </a:spcAft>
                        <a:buClr>
                          <a:srgbClr val="000000"/>
                        </a:buClr>
                        <a:buFont typeface="Arial"/>
                        <a:buNone/>
                      </a:pPr>
                      <a:r>
                        <a:rPr lang="vi-VN" sz="2000" b="0" i="0" u="none" strike="noStrike" cap="none" err="1">
                          <a:solidFill>
                            <a:schemeClr val="tx1"/>
                          </a:solidFill>
                          <a:effectLst/>
                          <a:latin typeface="+mn-lt"/>
                          <a:ea typeface="+mn-ea"/>
                          <a:cs typeface="+mn-cs"/>
                          <a:sym typeface="Arial"/>
                        </a:rPr>
                        <a:t>Framework</a:t>
                      </a:r>
                      <a:r>
                        <a:rPr lang="vi-VN" sz="2000" b="0" i="0" u="none" strike="noStrike" cap="none">
                          <a:solidFill>
                            <a:schemeClr val="tx1"/>
                          </a:solidFill>
                          <a:effectLst/>
                          <a:latin typeface="+mn-lt"/>
                          <a:ea typeface="+mn-ea"/>
                          <a:cs typeface="+mn-cs"/>
                          <a:sym typeface="Arial"/>
                        </a:rPr>
                        <a:t> mã nguồn mở cho xử lý tín hiệu vô tuyến số (SDR), thường dùng với RTL-SDR, </a:t>
                      </a:r>
                      <a:r>
                        <a:rPr lang="vi-VN" sz="2000" b="0" i="0" u="none" strike="noStrike" cap="none" err="1">
                          <a:solidFill>
                            <a:schemeClr val="tx1"/>
                          </a:solidFill>
                          <a:effectLst/>
                          <a:latin typeface="+mn-lt"/>
                          <a:ea typeface="+mn-ea"/>
                          <a:cs typeface="+mn-cs"/>
                          <a:sym typeface="Arial"/>
                        </a:rPr>
                        <a:t>HackRF</a:t>
                      </a:r>
                      <a:r>
                        <a:rPr lang="vi-VN" sz="2000" b="0" i="0" u="none" strike="noStrike" cap="none">
                          <a:solidFill>
                            <a:schemeClr val="tx1"/>
                          </a:solidFill>
                          <a:effectLst/>
                          <a:latin typeface="+mn-lt"/>
                          <a:ea typeface="+mn-ea"/>
                          <a:cs typeface="+mn-cs"/>
                          <a:sym typeface="Arial"/>
                        </a:rPr>
                        <a:t>,...</a:t>
                      </a:r>
                    </a:p>
                  </a:txBody>
                  <a:tcPr anchor="ctr"/>
                </a:tc>
                <a:extLst>
                  <a:ext uri="{0D108BD9-81ED-4DB2-BD59-A6C34878D82A}">
                    <a16:rowId xmlns:a16="http://schemas.microsoft.com/office/drawing/2014/main" val="4163136119"/>
                  </a:ext>
                </a:extLst>
              </a:tr>
              <a:tr h="0">
                <a:tc>
                  <a:txBody>
                    <a:bodyPr/>
                    <a:lstStyle/>
                    <a:p>
                      <a:pPr marR="0" lvl="0" algn="l" rtl="0">
                        <a:lnSpc>
                          <a:spcPts val="1568"/>
                        </a:lnSpc>
                        <a:spcBef>
                          <a:spcPts val="300"/>
                        </a:spcBef>
                        <a:spcAft>
                          <a:spcPts val="0"/>
                        </a:spcAft>
                        <a:buClr>
                          <a:srgbClr val="000000"/>
                        </a:buClr>
                        <a:buFont typeface="Arial"/>
                        <a:buNone/>
                      </a:pPr>
                      <a:r>
                        <a:rPr lang="en-GB" sz="2000" b="0" i="0" u="none" strike="noStrike" cap="none" err="1">
                          <a:solidFill>
                            <a:schemeClr val="tx1"/>
                          </a:solidFill>
                          <a:effectLst/>
                          <a:latin typeface="+mn-lt"/>
                          <a:ea typeface="+mn-ea"/>
                          <a:cs typeface="+mn-cs"/>
                          <a:sym typeface="Arial"/>
                        </a:rPr>
                        <a:t>Killerbee</a:t>
                      </a:r>
                    </a:p>
                  </a:txBody>
                  <a:tcPr anchor="ctr"/>
                </a:tc>
                <a:tc>
                  <a:txBody>
                    <a:bodyPr/>
                    <a:lstStyle/>
                    <a:p>
                      <a:pPr marR="0" lvl="0" algn="l" rtl="0">
                        <a:lnSpc>
                          <a:spcPts val="1568"/>
                        </a:lnSpc>
                        <a:spcBef>
                          <a:spcPts val="300"/>
                        </a:spcBef>
                        <a:spcAft>
                          <a:spcPts val="0"/>
                        </a:spcAft>
                        <a:buClr>
                          <a:srgbClr val="000000"/>
                        </a:buClr>
                        <a:buFont typeface="Arial"/>
                        <a:buNone/>
                      </a:pPr>
                      <a:r>
                        <a:rPr lang="en-GB" sz="2000" b="0" i="0" u="none" strike="noStrike" cap="none" err="1">
                          <a:solidFill>
                            <a:schemeClr val="tx1"/>
                          </a:solidFill>
                          <a:effectLst/>
                          <a:latin typeface="+mn-lt"/>
                          <a:ea typeface="+mn-ea"/>
                          <a:cs typeface="+mn-cs"/>
                          <a:sym typeface="Arial"/>
                        </a:rPr>
                        <a:t>Bộ</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công</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cụ</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dùng</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để</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kiểm</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tra</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bảo</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mật</a:t>
                      </a:r>
                      <a:r>
                        <a:rPr lang="en-GB" sz="2000" b="0" i="0" u="none" strike="noStrike" cap="none">
                          <a:solidFill>
                            <a:schemeClr val="tx1"/>
                          </a:solidFill>
                          <a:effectLst/>
                          <a:latin typeface="+mn-lt"/>
                          <a:ea typeface="+mn-ea"/>
                          <a:cs typeface="+mn-cs"/>
                          <a:sym typeface="Arial"/>
                        </a:rPr>
                        <a:t> </a:t>
                      </a:r>
                      <a:r>
                        <a:rPr lang="en-GB" sz="2000" b="0" i="0" u="none" strike="noStrike" cap="none" err="1">
                          <a:solidFill>
                            <a:schemeClr val="tx1"/>
                          </a:solidFill>
                          <a:effectLst/>
                          <a:latin typeface="+mn-lt"/>
                          <a:ea typeface="+mn-ea"/>
                          <a:cs typeface="+mn-cs"/>
                          <a:sym typeface="Arial"/>
                        </a:rPr>
                        <a:t>mạng</a:t>
                      </a:r>
                      <a:r>
                        <a:rPr lang="en-GB" sz="2000" b="0" i="0" u="none" strike="noStrike" cap="none">
                          <a:solidFill>
                            <a:schemeClr val="tx1"/>
                          </a:solidFill>
                          <a:effectLst/>
                          <a:latin typeface="+mn-lt"/>
                          <a:ea typeface="+mn-ea"/>
                          <a:cs typeface="+mn-cs"/>
                          <a:sym typeface="Arial"/>
                        </a:rPr>
                        <a:t> ZigBee (802.15.4), bao </a:t>
                      </a:r>
                      <a:r>
                        <a:rPr lang="en-GB" sz="2000" b="0" i="0" u="none" strike="noStrike" cap="none" err="1">
                          <a:solidFill>
                            <a:schemeClr val="tx1"/>
                          </a:solidFill>
                          <a:effectLst/>
                          <a:latin typeface="+mn-lt"/>
                          <a:ea typeface="+mn-ea"/>
                          <a:cs typeface="+mn-cs"/>
                          <a:sym typeface="Arial"/>
                        </a:rPr>
                        <a:t>gồm</a:t>
                      </a:r>
                      <a:r>
                        <a:rPr lang="en-GB" sz="2000" b="0" i="0" u="none" strike="noStrike" cap="none">
                          <a:solidFill>
                            <a:schemeClr val="tx1"/>
                          </a:solidFill>
                          <a:effectLst/>
                          <a:latin typeface="+mn-lt"/>
                          <a:ea typeface="+mn-ea"/>
                          <a:cs typeface="+mn-cs"/>
                          <a:sym typeface="Arial"/>
                        </a:rPr>
                        <a:t> sniffer </a:t>
                      </a:r>
                      <a:r>
                        <a:rPr lang="en-GB" sz="2000" b="0" i="0" u="none" strike="noStrike" cap="none" err="1">
                          <a:solidFill>
                            <a:schemeClr val="tx1"/>
                          </a:solidFill>
                          <a:effectLst/>
                          <a:latin typeface="+mn-lt"/>
                          <a:ea typeface="+mn-ea"/>
                          <a:cs typeface="+mn-cs"/>
                          <a:sym typeface="Arial"/>
                        </a:rPr>
                        <a:t>và</a:t>
                      </a:r>
                      <a:r>
                        <a:rPr lang="en-GB" sz="2000" b="0" i="0" u="none" strike="noStrike" cap="none">
                          <a:solidFill>
                            <a:schemeClr val="tx1"/>
                          </a:solidFill>
                          <a:effectLst/>
                          <a:latin typeface="+mn-lt"/>
                          <a:ea typeface="+mn-ea"/>
                          <a:cs typeface="+mn-cs"/>
                          <a:sym typeface="Arial"/>
                        </a:rPr>
                        <a:t> injector.</a:t>
                      </a:r>
                    </a:p>
                  </a:txBody>
                  <a:tcPr anchor="ctr"/>
                </a:tc>
                <a:extLst>
                  <a:ext uri="{0D108BD9-81ED-4DB2-BD59-A6C34878D82A}">
                    <a16:rowId xmlns:a16="http://schemas.microsoft.com/office/drawing/2014/main" val="3886692720"/>
                  </a:ext>
                </a:extLst>
              </a:tr>
            </a:tbl>
          </a:graphicData>
        </a:graphic>
      </p:graphicFrame>
    </p:spTree>
    <p:extLst>
      <p:ext uri="{BB962C8B-B14F-4D97-AF65-F5344CB8AC3E}">
        <p14:creationId xmlns:p14="http://schemas.microsoft.com/office/powerpoint/2010/main" val="11836735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35183-A4E8-47FE-DF86-CAFBC1D7F7C3}"/>
              </a:ext>
            </a:extLst>
          </p:cNvPr>
          <p:cNvSpPr>
            <a:spLocks noGrp="1"/>
          </p:cNvSpPr>
          <p:nvPr>
            <p:ph type="title"/>
          </p:nvPr>
        </p:nvSpPr>
        <p:spPr>
          <a:xfrm>
            <a:off x="311700" y="-2470"/>
            <a:ext cx="8520600" cy="572700"/>
          </a:xfrm>
        </p:spPr>
        <p:txBody>
          <a:bodyPr/>
          <a:lstStyle/>
          <a:p>
            <a:r>
              <a:rPr lang="en-US"/>
              <a:t>Hardware Tools</a:t>
            </a:r>
          </a:p>
        </p:txBody>
      </p:sp>
      <p:pic>
        <p:nvPicPr>
          <p:cNvPr id="4" name="Picture 3" descr="A collage of electronic components&#10;&#10;AI-generated content may be incorrect.">
            <a:extLst>
              <a:ext uri="{FF2B5EF4-FFF2-40B4-BE49-F238E27FC236}">
                <a16:creationId xmlns:a16="http://schemas.microsoft.com/office/drawing/2014/main" id="{027ACAF3-01BB-F0E6-FD21-6C1E886F3DD0}"/>
              </a:ext>
            </a:extLst>
          </p:cNvPr>
          <p:cNvPicPr>
            <a:picLocks noChangeAspect="1"/>
          </p:cNvPicPr>
          <p:nvPr/>
        </p:nvPicPr>
        <p:blipFill>
          <a:blip r:embed="rId3"/>
          <a:stretch>
            <a:fillRect/>
          </a:stretch>
        </p:blipFill>
        <p:spPr>
          <a:xfrm>
            <a:off x="587674" y="1284309"/>
            <a:ext cx="7974042" cy="3340475"/>
          </a:xfrm>
          <a:prstGeom prst="rect">
            <a:avLst/>
          </a:prstGeom>
        </p:spPr>
      </p:pic>
    </p:spTree>
    <p:extLst>
      <p:ext uri="{BB962C8B-B14F-4D97-AF65-F5344CB8AC3E}">
        <p14:creationId xmlns:p14="http://schemas.microsoft.com/office/powerpoint/2010/main" val="746554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DE6F2F-BEDE-CEF2-629D-F19E3B7451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BE148C-60CC-CA59-5C24-24DCAFBD0EF6}"/>
              </a:ext>
            </a:extLst>
          </p:cNvPr>
          <p:cNvSpPr>
            <a:spLocks noGrp="1"/>
          </p:cNvSpPr>
          <p:nvPr>
            <p:ph type="title"/>
          </p:nvPr>
        </p:nvSpPr>
        <p:spPr>
          <a:xfrm>
            <a:off x="311700" y="1272"/>
            <a:ext cx="8520600" cy="572700"/>
          </a:xfrm>
        </p:spPr>
        <p:txBody>
          <a:bodyPr/>
          <a:lstStyle/>
          <a:p>
            <a:r>
              <a:rPr lang="en-US"/>
              <a:t>Best practices</a:t>
            </a:r>
          </a:p>
        </p:txBody>
      </p:sp>
      <p:sp>
        <p:nvSpPr>
          <p:cNvPr id="6" name="TextBox 5">
            <a:extLst>
              <a:ext uri="{FF2B5EF4-FFF2-40B4-BE49-F238E27FC236}">
                <a16:creationId xmlns:a16="http://schemas.microsoft.com/office/drawing/2014/main" id="{C32ECBAF-918E-4615-3AFC-91A42EB48902}"/>
              </a:ext>
            </a:extLst>
          </p:cNvPr>
          <p:cNvSpPr txBox="1"/>
          <p:nvPr/>
        </p:nvSpPr>
        <p:spPr>
          <a:xfrm>
            <a:off x="314325" y="1285875"/>
            <a:ext cx="8515350"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Char char="•"/>
            </a:pPr>
            <a:r>
              <a:rPr lang="en-US" sz="2000" err="1">
                <a:latin typeface="Inter"/>
              </a:rPr>
              <a:t>Làm</a:t>
            </a:r>
            <a:r>
              <a:rPr lang="en-US" sz="2000">
                <a:latin typeface="Inter"/>
              </a:rPr>
              <a:t> </a:t>
            </a:r>
            <a:r>
              <a:rPr lang="en-US" sz="2000" err="1">
                <a:latin typeface="Inter"/>
              </a:rPr>
              <a:t>cho</a:t>
            </a:r>
            <a:r>
              <a:rPr lang="en-US" sz="2000">
                <a:latin typeface="Inter"/>
              </a:rPr>
              <a:t> </a:t>
            </a:r>
            <a:r>
              <a:rPr lang="en-US" sz="2000" err="1">
                <a:latin typeface="Inter"/>
              </a:rPr>
              <a:t>phần</a:t>
            </a:r>
            <a:r>
              <a:rPr lang="en-US" sz="2000">
                <a:latin typeface="Inter"/>
              </a:rPr>
              <a:t> </a:t>
            </a:r>
            <a:r>
              <a:rPr lang="en-US" sz="2000" err="1">
                <a:latin typeface="Inter"/>
              </a:rPr>
              <a:t>cứng</a:t>
            </a:r>
            <a:r>
              <a:rPr lang="en-US" sz="2000">
                <a:latin typeface="Inter"/>
              </a:rPr>
              <a:t> </a:t>
            </a:r>
            <a:r>
              <a:rPr lang="en-US" sz="2000" err="1">
                <a:latin typeface="Inter"/>
              </a:rPr>
              <a:t>chống</a:t>
            </a:r>
            <a:r>
              <a:rPr lang="en-US" sz="2000">
                <a:latin typeface="Inter"/>
              </a:rPr>
              <a:t> </a:t>
            </a:r>
            <a:r>
              <a:rPr lang="en-US" sz="2000" err="1">
                <a:latin typeface="Inter"/>
              </a:rPr>
              <a:t>bị</a:t>
            </a:r>
            <a:r>
              <a:rPr lang="en-US" sz="2000">
                <a:latin typeface="Inter"/>
              </a:rPr>
              <a:t> can </a:t>
            </a:r>
            <a:r>
              <a:rPr lang="en-US" sz="2000" err="1">
                <a:latin typeface="Inter"/>
              </a:rPr>
              <a:t>thiệp</a:t>
            </a:r>
            <a:r>
              <a:rPr lang="en-US" sz="2000">
                <a:latin typeface="Inter"/>
              </a:rPr>
              <a:t> </a:t>
            </a:r>
            <a:r>
              <a:rPr lang="en-US" sz="2000" err="1">
                <a:latin typeface="Inter"/>
              </a:rPr>
              <a:t>hoặc</a:t>
            </a:r>
            <a:r>
              <a:rPr lang="en-US" sz="2000">
                <a:latin typeface="Inter"/>
              </a:rPr>
              <a:t> </a:t>
            </a:r>
            <a:r>
              <a:rPr lang="en-US" sz="2000" err="1">
                <a:latin typeface="Inter"/>
              </a:rPr>
              <a:t>giả</a:t>
            </a:r>
            <a:r>
              <a:rPr lang="en-US" sz="2000">
                <a:latin typeface="Inter"/>
              </a:rPr>
              <a:t> </a:t>
            </a:r>
            <a:r>
              <a:rPr lang="en-US" sz="2000" err="1">
                <a:latin typeface="Inter"/>
              </a:rPr>
              <a:t>mạo</a:t>
            </a:r>
          </a:p>
          <a:p>
            <a:pPr marL="342900" indent="-342900">
              <a:buChar char="•"/>
            </a:pPr>
            <a:r>
              <a:rPr lang="en-US" sz="2000">
                <a:latin typeface="Inter"/>
              </a:rPr>
              <a:t>Cung </a:t>
            </a:r>
            <a:r>
              <a:rPr lang="en-US" sz="2000" err="1">
                <a:latin typeface="Inter"/>
              </a:rPr>
              <a:t>cấp</a:t>
            </a:r>
            <a:r>
              <a:rPr lang="en-US" sz="2000">
                <a:latin typeface="Inter"/>
              </a:rPr>
              <a:t> </a:t>
            </a:r>
            <a:r>
              <a:rPr lang="en-US" sz="2000" err="1">
                <a:latin typeface="Inter"/>
              </a:rPr>
              <a:t>các</a:t>
            </a:r>
            <a:r>
              <a:rPr lang="en-US" sz="2000">
                <a:latin typeface="Inter"/>
              </a:rPr>
              <a:t> </a:t>
            </a:r>
            <a:r>
              <a:rPr lang="en-US" sz="2000" err="1">
                <a:latin typeface="Inter"/>
              </a:rPr>
              <a:t>bản</a:t>
            </a:r>
            <a:r>
              <a:rPr lang="en-US" sz="2000">
                <a:latin typeface="Inter"/>
              </a:rPr>
              <a:t> </a:t>
            </a:r>
            <a:r>
              <a:rPr lang="en-US" sz="2000" err="1">
                <a:latin typeface="Inter"/>
              </a:rPr>
              <a:t>cập</a:t>
            </a:r>
            <a:r>
              <a:rPr lang="en-US" sz="2000">
                <a:latin typeface="Inter"/>
              </a:rPr>
              <a:t> </a:t>
            </a:r>
            <a:r>
              <a:rPr lang="en-US" sz="2000" err="1">
                <a:latin typeface="Inter"/>
              </a:rPr>
              <a:t>nhật</a:t>
            </a:r>
            <a:r>
              <a:rPr lang="en-US" sz="2000">
                <a:latin typeface="Inter"/>
              </a:rPr>
              <a:t> </a:t>
            </a:r>
            <a:r>
              <a:rPr lang="en-US" sz="2000" err="1">
                <a:latin typeface="Inter"/>
              </a:rPr>
              <a:t>vá</a:t>
            </a:r>
            <a:r>
              <a:rPr lang="en-US" sz="2000">
                <a:latin typeface="Inter"/>
              </a:rPr>
              <a:t> </a:t>
            </a:r>
            <a:r>
              <a:rPr lang="en-US" sz="2000" err="1">
                <a:latin typeface="Inter"/>
              </a:rPr>
              <a:t>lỗi</a:t>
            </a:r>
            <a:r>
              <a:rPr lang="en-US" sz="2000">
                <a:latin typeface="Inter"/>
              </a:rPr>
              <a:t> </a:t>
            </a:r>
            <a:r>
              <a:rPr lang="en-US" sz="2000" err="1">
                <a:latin typeface="Inter"/>
              </a:rPr>
              <a:t>cho</a:t>
            </a:r>
            <a:r>
              <a:rPr lang="en-US" sz="2000">
                <a:latin typeface="Inter"/>
              </a:rPr>
              <a:t> firmware</a:t>
            </a:r>
            <a:endParaRPr lang="en-US">
              <a:latin typeface="Inter"/>
            </a:endParaRPr>
          </a:p>
          <a:p>
            <a:pPr marL="342900" indent="-342900">
              <a:buChar char="•"/>
            </a:pPr>
            <a:r>
              <a:rPr lang="en-US" sz="2000">
                <a:latin typeface="Inter"/>
              </a:rPr>
              <a:t>Quy </a:t>
            </a:r>
            <a:r>
              <a:rPr lang="en-US" sz="2000" err="1">
                <a:latin typeface="Inter"/>
              </a:rPr>
              <a:t>định</a:t>
            </a:r>
            <a:r>
              <a:rPr lang="en-US" sz="2000">
                <a:latin typeface="Inter"/>
              </a:rPr>
              <a:t> </a:t>
            </a:r>
            <a:r>
              <a:rPr lang="en-US" sz="2000" err="1">
                <a:latin typeface="Inter"/>
              </a:rPr>
              <a:t>các</a:t>
            </a:r>
            <a:r>
              <a:rPr lang="en-US" sz="2000">
                <a:latin typeface="Inter"/>
              </a:rPr>
              <a:t> </a:t>
            </a:r>
            <a:r>
              <a:rPr lang="en-US" sz="2000" err="1">
                <a:latin typeface="Inter"/>
              </a:rPr>
              <a:t>quy</a:t>
            </a:r>
            <a:r>
              <a:rPr lang="en-US" sz="2000">
                <a:latin typeface="Inter"/>
              </a:rPr>
              <a:t> </a:t>
            </a:r>
            <a:r>
              <a:rPr lang="en-US" sz="2000" err="1">
                <a:latin typeface="Inter"/>
              </a:rPr>
              <a:t>trình</a:t>
            </a:r>
            <a:r>
              <a:rPr lang="en-US" sz="2000">
                <a:latin typeface="Inter"/>
              </a:rPr>
              <a:t> </a:t>
            </a:r>
            <a:r>
              <a:rPr lang="en-US" sz="2000" err="1">
                <a:latin typeface="Inter"/>
              </a:rPr>
              <a:t>để</a:t>
            </a:r>
            <a:r>
              <a:rPr lang="en-US" sz="2000">
                <a:latin typeface="Inter"/>
              </a:rPr>
              <a:t> </a:t>
            </a:r>
            <a:r>
              <a:rPr lang="en-US" sz="2000" err="1">
                <a:latin typeface="Inter"/>
              </a:rPr>
              <a:t>bảo</a:t>
            </a:r>
            <a:r>
              <a:rPr lang="en-US" sz="2000">
                <a:latin typeface="Inter"/>
              </a:rPr>
              <a:t> </a:t>
            </a:r>
            <a:r>
              <a:rPr lang="en-US" sz="2000" err="1">
                <a:latin typeface="Inter"/>
              </a:rPr>
              <a:t>vệ</a:t>
            </a:r>
            <a:r>
              <a:rPr lang="en-US" sz="2000">
                <a:latin typeface="Inter"/>
              </a:rPr>
              <a:t> </a:t>
            </a:r>
            <a:r>
              <a:rPr lang="en-US" sz="2000" err="1">
                <a:latin typeface="Inter"/>
              </a:rPr>
              <a:t>dữ</a:t>
            </a:r>
            <a:r>
              <a:rPr lang="en-US" sz="2000">
                <a:latin typeface="Inter"/>
              </a:rPr>
              <a:t> </a:t>
            </a:r>
            <a:r>
              <a:rPr lang="en-US" sz="2000" err="1">
                <a:latin typeface="Inter"/>
              </a:rPr>
              <a:t>liệu</a:t>
            </a:r>
            <a:r>
              <a:rPr lang="en-US" sz="2000">
                <a:latin typeface="Inter"/>
              </a:rPr>
              <a:t> </a:t>
            </a:r>
            <a:r>
              <a:rPr lang="en-US" sz="2000" err="1">
                <a:latin typeface="Inter"/>
              </a:rPr>
              <a:t>khi</a:t>
            </a:r>
            <a:r>
              <a:rPr lang="en-US" sz="2000">
                <a:latin typeface="Inter"/>
              </a:rPr>
              <a:t> </a:t>
            </a:r>
            <a:r>
              <a:rPr lang="en-US" sz="2000" err="1">
                <a:latin typeface="Inter"/>
              </a:rPr>
              <a:t>thiết</a:t>
            </a:r>
            <a:r>
              <a:rPr lang="en-US" sz="2000">
                <a:latin typeface="Inter"/>
              </a:rPr>
              <a:t> </a:t>
            </a:r>
            <a:r>
              <a:rPr lang="en-US" sz="2000" err="1">
                <a:latin typeface="Inter"/>
              </a:rPr>
              <a:t>bị</a:t>
            </a:r>
            <a:r>
              <a:rPr lang="en-US" sz="2000">
                <a:latin typeface="Inter"/>
              </a:rPr>
              <a:t> </a:t>
            </a:r>
            <a:r>
              <a:rPr lang="en-US" sz="2000" err="1">
                <a:latin typeface="Inter"/>
              </a:rPr>
              <a:t>bị</a:t>
            </a:r>
            <a:r>
              <a:rPr lang="en-US" sz="2000">
                <a:latin typeface="Inter"/>
              </a:rPr>
              <a:t> </a:t>
            </a:r>
            <a:r>
              <a:rPr lang="en-US" sz="2000" err="1">
                <a:latin typeface="Inter"/>
              </a:rPr>
              <a:t>thải</a:t>
            </a:r>
            <a:r>
              <a:rPr lang="en-US" sz="2000">
                <a:latin typeface="Inter"/>
              </a:rPr>
              <a:t> </a:t>
            </a:r>
            <a:r>
              <a:rPr lang="en-US" sz="2000" err="1">
                <a:latin typeface="Inter"/>
              </a:rPr>
              <a:t>bỏ</a:t>
            </a:r>
            <a:endParaRPr lang="en-US" sz="2000">
              <a:latin typeface="Inter"/>
            </a:endParaRPr>
          </a:p>
          <a:p>
            <a:pPr marL="342900" indent="-342900">
              <a:buChar char="•"/>
            </a:pPr>
            <a:r>
              <a:rPr lang="en-US" sz="2000" err="1">
                <a:latin typeface="Inter"/>
              </a:rPr>
              <a:t>Sử</a:t>
            </a:r>
            <a:r>
              <a:rPr lang="en-US" sz="2000">
                <a:latin typeface="Inter"/>
              </a:rPr>
              <a:t> </a:t>
            </a:r>
            <a:r>
              <a:rPr lang="en-US" sz="2000" err="1">
                <a:latin typeface="Inter"/>
              </a:rPr>
              <a:t>dụng</a:t>
            </a:r>
            <a:r>
              <a:rPr lang="en-US" sz="2000">
                <a:latin typeface="Inter"/>
              </a:rPr>
              <a:t> </a:t>
            </a:r>
            <a:r>
              <a:rPr lang="en-US" sz="2000" err="1">
                <a:latin typeface="Inter"/>
              </a:rPr>
              <a:t>xác</a:t>
            </a:r>
            <a:r>
              <a:rPr lang="en-US" sz="2000">
                <a:latin typeface="Inter"/>
              </a:rPr>
              <a:t> </a:t>
            </a:r>
            <a:r>
              <a:rPr lang="en-US" sz="2000" err="1">
                <a:latin typeface="Inter"/>
              </a:rPr>
              <a:t>thực</a:t>
            </a:r>
            <a:r>
              <a:rPr lang="en-US" sz="2000">
                <a:latin typeface="Inter"/>
              </a:rPr>
              <a:t> </a:t>
            </a:r>
            <a:r>
              <a:rPr lang="en-US" sz="2000" err="1">
                <a:latin typeface="Inter"/>
              </a:rPr>
              <a:t>mạnh</a:t>
            </a:r>
            <a:endParaRPr lang="en-US" sz="2000">
              <a:latin typeface="Inter"/>
            </a:endParaRPr>
          </a:p>
          <a:p>
            <a:pPr marL="342900" indent="-342900">
              <a:buChar char="•"/>
            </a:pPr>
            <a:r>
              <a:rPr lang="en-US" sz="2000" err="1">
                <a:latin typeface="Inter"/>
              </a:rPr>
              <a:t>Sử</a:t>
            </a:r>
            <a:r>
              <a:rPr lang="en-US" sz="2000">
                <a:latin typeface="Inter"/>
              </a:rPr>
              <a:t> </a:t>
            </a:r>
            <a:r>
              <a:rPr lang="en-US" sz="2000" err="1">
                <a:latin typeface="Inter"/>
              </a:rPr>
              <a:t>dụng</a:t>
            </a:r>
            <a:r>
              <a:rPr lang="en-US" sz="2000">
                <a:latin typeface="Inter"/>
              </a:rPr>
              <a:t> </a:t>
            </a:r>
            <a:r>
              <a:rPr lang="en-US" sz="2000" err="1">
                <a:latin typeface="Inter"/>
              </a:rPr>
              <a:t>mã</a:t>
            </a:r>
            <a:r>
              <a:rPr lang="en-US" sz="2000">
                <a:latin typeface="Inter"/>
              </a:rPr>
              <a:t> </a:t>
            </a:r>
            <a:r>
              <a:rPr lang="en-US" sz="2000" err="1">
                <a:latin typeface="Inter"/>
              </a:rPr>
              <a:t>hóa</a:t>
            </a:r>
            <a:r>
              <a:rPr lang="en-US" sz="2000">
                <a:latin typeface="Inter"/>
              </a:rPr>
              <a:t> </a:t>
            </a:r>
            <a:r>
              <a:rPr lang="en-US" sz="2000" err="1">
                <a:latin typeface="Inter"/>
              </a:rPr>
              <a:t>mạnh</a:t>
            </a:r>
            <a:r>
              <a:rPr lang="en-US" sz="2000">
                <a:latin typeface="Inter"/>
              </a:rPr>
              <a:t> </a:t>
            </a:r>
            <a:r>
              <a:rPr lang="en-US" sz="2000" err="1">
                <a:latin typeface="Inter"/>
              </a:rPr>
              <a:t>và</a:t>
            </a:r>
            <a:r>
              <a:rPr lang="en-US" sz="2000">
                <a:latin typeface="Inter"/>
              </a:rPr>
              <a:t> </a:t>
            </a:r>
            <a:r>
              <a:rPr lang="en-US" sz="2000" err="1">
                <a:latin typeface="Inter"/>
              </a:rPr>
              <a:t>các</a:t>
            </a:r>
            <a:r>
              <a:rPr lang="en-US" sz="2000">
                <a:latin typeface="Inter"/>
              </a:rPr>
              <a:t> </a:t>
            </a:r>
            <a:r>
              <a:rPr lang="en-US" sz="2000" err="1">
                <a:latin typeface="Inter"/>
              </a:rPr>
              <a:t>giao</a:t>
            </a:r>
            <a:r>
              <a:rPr lang="en-US" sz="2000">
                <a:latin typeface="Inter"/>
              </a:rPr>
              <a:t> </a:t>
            </a:r>
            <a:r>
              <a:rPr lang="en-US" sz="2000" err="1">
                <a:latin typeface="Inter"/>
              </a:rPr>
              <a:t>thức</a:t>
            </a:r>
            <a:r>
              <a:rPr lang="en-US" sz="2000">
                <a:latin typeface="Inter"/>
              </a:rPr>
              <a:t> an </a:t>
            </a:r>
            <a:r>
              <a:rPr lang="en-US" sz="2000" err="1">
                <a:latin typeface="Inter"/>
              </a:rPr>
              <a:t>toàn</a:t>
            </a:r>
            <a:endParaRPr lang="en-US" sz="2000">
              <a:latin typeface="Inter"/>
            </a:endParaRPr>
          </a:p>
          <a:p>
            <a:pPr marL="342900" indent="-342900">
              <a:buChar char="•"/>
            </a:pPr>
            <a:r>
              <a:rPr lang="en-US" sz="2000" err="1">
                <a:latin typeface="Inter"/>
              </a:rPr>
              <a:t>Xác</a:t>
            </a:r>
            <a:r>
              <a:rPr lang="en-US" sz="2000">
                <a:latin typeface="Inter"/>
              </a:rPr>
              <a:t> </a:t>
            </a:r>
            <a:r>
              <a:rPr lang="en-US" sz="2000" err="1">
                <a:latin typeface="Inter"/>
              </a:rPr>
              <a:t>định</a:t>
            </a:r>
            <a:r>
              <a:rPr lang="en-US" sz="2000">
                <a:latin typeface="Inter"/>
              </a:rPr>
              <a:t> </a:t>
            </a:r>
            <a:r>
              <a:rPr lang="en-US" sz="2000" err="1">
                <a:latin typeface="Inter"/>
              </a:rPr>
              <a:t>phương</a:t>
            </a:r>
            <a:r>
              <a:rPr lang="en-US" sz="2000">
                <a:latin typeface="Inter"/>
              </a:rPr>
              <a:t> </a:t>
            </a:r>
            <a:r>
              <a:rPr lang="en-US" sz="2000" err="1">
                <a:latin typeface="Inter"/>
              </a:rPr>
              <a:t>pháp</a:t>
            </a:r>
            <a:r>
              <a:rPr lang="en-US" sz="2000">
                <a:latin typeface="Inter"/>
              </a:rPr>
              <a:t> </a:t>
            </a:r>
            <a:r>
              <a:rPr lang="en-US" sz="2000" err="1">
                <a:latin typeface="Inter"/>
              </a:rPr>
              <a:t>phá</a:t>
            </a:r>
            <a:r>
              <a:rPr lang="en-US" sz="2000">
                <a:latin typeface="Inter"/>
              </a:rPr>
              <a:t> </a:t>
            </a:r>
            <a:r>
              <a:rPr lang="en-US" sz="2000" err="1">
                <a:latin typeface="Inter"/>
              </a:rPr>
              <a:t>hủy</a:t>
            </a:r>
            <a:r>
              <a:rPr lang="en-US" sz="2000">
                <a:latin typeface="Inter"/>
              </a:rPr>
              <a:t> </a:t>
            </a:r>
            <a:r>
              <a:rPr lang="en-US" sz="2000" err="1">
                <a:latin typeface="Inter"/>
              </a:rPr>
              <a:t>thiết</a:t>
            </a:r>
            <a:r>
              <a:rPr lang="en-US" sz="2000">
                <a:latin typeface="Inter"/>
              </a:rPr>
              <a:t> </a:t>
            </a:r>
            <a:r>
              <a:rPr lang="en-US" sz="2000" err="1">
                <a:latin typeface="Inter"/>
              </a:rPr>
              <a:t>bị</a:t>
            </a:r>
            <a:r>
              <a:rPr lang="en-US" sz="2000">
                <a:latin typeface="Inter"/>
              </a:rPr>
              <a:t> </a:t>
            </a:r>
            <a:r>
              <a:rPr lang="en-US" sz="2000" err="1">
                <a:latin typeface="Inter"/>
              </a:rPr>
              <a:t>nếu</a:t>
            </a:r>
            <a:r>
              <a:rPr lang="en-US" sz="2000">
                <a:latin typeface="Inter"/>
              </a:rPr>
              <a:t> </a:t>
            </a:r>
            <a:r>
              <a:rPr lang="en-US" sz="2000" err="1">
                <a:latin typeface="Inter"/>
              </a:rPr>
              <a:t>thiết</a:t>
            </a:r>
            <a:r>
              <a:rPr lang="en-US" sz="2000">
                <a:latin typeface="Inter"/>
              </a:rPr>
              <a:t> </a:t>
            </a:r>
            <a:r>
              <a:rPr lang="en-US" sz="2000" err="1">
                <a:latin typeface="Inter"/>
              </a:rPr>
              <a:t>bị</a:t>
            </a:r>
            <a:r>
              <a:rPr lang="en-US" sz="2000">
                <a:latin typeface="Inter"/>
              </a:rPr>
              <a:t> </a:t>
            </a:r>
            <a:r>
              <a:rPr lang="en-US" sz="2000" err="1">
                <a:latin typeface="Inter"/>
              </a:rPr>
              <a:t>bị</a:t>
            </a:r>
            <a:r>
              <a:rPr lang="en-US" sz="2000">
                <a:latin typeface="Inter"/>
              </a:rPr>
              <a:t> </a:t>
            </a:r>
            <a:r>
              <a:rPr lang="en-US" sz="2000" err="1">
                <a:latin typeface="Inter"/>
              </a:rPr>
              <a:t>hỏng</a:t>
            </a:r>
          </a:p>
        </p:txBody>
      </p:sp>
    </p:spTree>
    <p:extLst>
      <p:ext uri="{BB962C8B-B14F-4D97-AF65-F5344CB8AC3E}">
        <p14:creationId xmlns:p14="http://schemas.microsoft.com/office/powerpoint/2010/main" val="22531761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21F48-C544-D52C-0A45-77A0FA34FC8E}"/>
              </a:ext>
            </a:extLst>
          </p:cNvPr>
          <p:cNvSpPr>
            <a:spLocks noGrp="1"/>
          </p:cNvSpPr>
          <p:nvPr>
            <p:ph type="title"/>
          </p:nvPr>
        </p:nvSpPr>
        <p:spPr>
          <a:xfrm>
            <a:off x="-1703" y="2573"/>
            <a:ext cx="8520600" cy="572700"/>
          </a:xfrm>
        </p:spPr>
        <p:txBody>
          <a:bodyPr/>
          <a:lstStyle/>
          <a:p>
            <a:r>
              <a:rPr lang="en-US"/>
              <a:t>OWASP IOT TOP 10</a:t>
            </a:r>
          </a:p>
        </p:txBody>
      </p:sp>
      <p:pic>
        <p:nvPicPr>
          <p:cNvPr id="3" name="Picture 2">
            <a:extLst>
              <a:ext uri="{FF2B5EF4-FFF2-40B4-BE49-F238E27FC236}">
                <a16:creationId xmlns:a16="http://schemas.microsoft.com/office/drawing/2014/main" id="{378AB721-2D0F-5E46-8F56-D91C5891A7E5}"/>
              </a:ext>
            </a:extLst>
          </p:cNvPr>
          <p:cNvPicPr>
            <a:picLocks noChangeAspect="1"/>
          </p:cNvPicPr>
          <p:nvPr/>
        </p:nvPicPr>
        <p:blipFill>
          <a:blip r:embed="rId3"/>
          <a:stretch>
            <a:fillRect/>
          </a:stretch>
        </p:blipFill>
        <p:spPr>
          <a:xfrm>
            <a:off x="5262717" y="0"/>
            <a:ext cx="3657600" cy="5143500"/>
          </a:xfrm>
          <a:prstGeom prst="rect">
            <a:avLst/>
          </a:prstGeom>
        </p:spPr>
      </p:pic>
      <p:sp>
        <p:nvSpPr>
          <p:cNvPr id="4" name="TextBox 3">
            <a:extLst>
              <a:ext uri="{FF2B5EF4-FFF2-40B4-BE49-F238E27FC236}">
                <a16:creationId xmlns:a16="http://schemas.microsoft.com/office/drawing/2014/main" id="{5890C2C1-6C2D-AB59-B33A-1091554D33D4}"/>
              </a:ext>
            </a:extLst>
          </p:cNvPr>
          <p:cNvSpPr txBox="1"/>
          <p:nvPr/>
        </p:nvSpPr>
        <p:spPr>
          <a:xfrm>
            <a:off x="146255" y="966634"/>
            <a:ext cx="4980038"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Inter"/>
              </a:rPr>
              <a:t>1. Weak, guessable, or hardcoded passwords </a:t>
            </a:r>
          </a:p>
          <a:p>
            <a:r>
              <a:rPr lang="en-US" sz="2000">
                <a:latin typeface="Inter"/>
              </a:rPr>
              <a:t>2. Insecure network services </a:t>
            </a:r>
          </a:p>
          <a:p>
            <a:r>
              <a:rPr lang="en-US" sz="2000">
                <a:latin typeface="Inter"/>
              </a:rPr>
              <a:t>3. Insecure ecosystem interfaces </a:t>
            </a:r>
          </a:p>
          <a:p>
            <a:r>
              <a:rPr lang="en-US" sz="2000">
                <a:latin typeface="Inter"/>
              </a:rPr>
              <a:t>4. Lack of secure update mechanism </a:t>
            </a:r>
          </a:p>
          <a:p>
            <a:r>
              <a:rPr lang="en-US" sz="2000">
                <a:latin typeface="Inter"/>
              </a:rPr>
              <a:t>5. Use of insecure or outdated components </a:t>
            </a:r>
          </a:p>
          <a:p>
            <a:r>
              <a:rPr lang="en-US" sz="2000">
                <a:latin typeface="Inter"/>
              </a:rPr>
              <a:t>6. Insufficient privacy protection </a:t>
            </a:r>
          </a:p>
          <a:p>
            <a:r>
              <a:rPr lang="en-US" sz="2000">
                <a:latin typeface="Inter"/>
              </a:rPr>
              <a:t>7. Insecure data transfer and storage </a:t>
            </a:r>
          </a:p>
          <a:p>
            <a:r>
              <a:rPr lang="en-US" sz="2000">
                <a:latin typeface="Inter"/>
              </a:rPr>
              <a:t>8. Lack of device management </a:t>
            </a:r>
          </a:p>
          <a:p>
            <a:r>
              <a:rPr lang="en-US" sz="2000">
                <a:latin typeface="Inter"/>
              </a:rPr>
              <a:t>9. Insecure default settings </a:t>
            </a:r>
          </a:p>
          <a:p>
            <a:r>
              <a:rPr lang="en-US" sz="2000">
                <a:latin typeface="Inter"/>
              </a:rPr>
              <a:t>10. Lack of physical hardening</a:t>
            </a:r>
          </a:p>
        </p:txBody>
      </p:sp>
    </p:spTree>
    <p:extLst>
      <p:ext uri="{BB962C8B-B14F-4D97-AF65-F5344CB8AC3E}">
        <p14:creationId xmlns:p14="http://schemas.microsoft.com/office/powerpoint/2010/main" val="3314410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FAEE66-E5AA-D9EA-EC54-35C42B3AEE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3BDE14-F9E3-0ACE-FB01-A783293822D2}"/>
              </a:ext>
            </a:extLst>
          </p:cNvPr>
          <p:cNvSpPr>
            <a:spLocks noGrp="1"/>
          </p:cNvSpPr>
          <p:nvPr>
            <p:ph type="title"/>
          </p:nvPr>
        </p:nvSpPr>
        <p:spPr>
          <a:xfrm>
            <a:off x="155850" y="0"/>
            <a:ext cx="8832300" cy="572700"/>
          </a:xfrm>
        </p:spPr>
        <p:txBody>
          <a:bodyPr/>
          <a:lstStyle/>
          <a:p>
            <a:r>
              <a:rPr lang="en-US"/>
              <a:t>Phương </a:t>
            </a:r>
            <a:r>
              <a:rPr lang="en-US" err="1"/>
              <a:t>pháp</a:t>
            </a:r>
            <a:r>
              <a:rPr lang="en-US"/>
              <a:t> </a:t>
            </a:r>
            <a:r>
              <a:rPr lang="en-US" err="1"/>
              <a:t>phát</a:t>
            </a:r>
            <a:r>
              <a:rPr lang="en-US"/>
              <a:t> </a:t>
            </a:r>
            <a:r>
              <a:rPr lang="en-US" err="1"/>
              <a:t>hiện</a:t>
            </a:r>
            <a:r>
              <a:rPr lang="en-US"/>
              <a:t> </a:t>
            </a:r>
            <a:r>
              <a:rPr lang="en-US" err="1"/>
              <a:t>tấn</a:t>
            </a:r>
            <a:r>
              <a:rPr lang="en-US"/>
              <a:t> </a:t>
            </a:r>
            <a:r>
              <a:rPr lang="en-US" err="1"/>
              <a:t>công</a:t>
            </a:r>
            <a:endParaRPr lang="en-US"/>
          </a:p>
        </p:txBody>
      </p:sp>
      <p:sp>
        <p:nvSpPr>
          <p:cNvPr id="6" name="TextBox 5">
            <a:extLst>
              <a:ext uri="{FF2B5EF4-FFF2-40B4-BE49-F238E27FC236}">
                <a16:creationId xmlns:a16="http://schemas.microsoft.com/office/drawing/2014/main" id="{D70E9962-2A83-06B2-3064-49AF116C2531}"/>
              </a:ext>
            </a:extLst>
          </p:cNvPr>
          <p:cNvSpPr txBox="1"/>
          <p:nvPr/>
        </p:nvSpPr>
        <p:spPr>
          <a:xfrm>
            <a:off x="314325" y="1285875"/>
            <a:ext cx="8515350"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Inter"/>
              </a:rPr>
              <a:t>Do </a:t>
            </a:r>
            <a:r>
              <a:rPr lang="en-US" sz="2000" err="1">
                <a:latin typeface="Inter"/>
              </a:rPr>
              <a:t>HIoT</a:t>
            </a:r>
            <a:r>
              <a:rPr lang="en-US" sz="2000">
                <a:latin typeface="Inter"/>
              </a:rPr>
              <a:t> </a:t>
            </a:r>
            <a:r>
              <a:rPr lang="en-US" sz="2000" err="1">
                <a:latin typeface="Inter"/>
              </a:rPr>
              <a:t>liên</a:t>
            </a:r>
            <a:r>
              <a:rPr lang="en-US" sz="2000">
                <a:latin typeface="Inter"/>
              </a:rPr>
              <a:t> </a:t>
            </a:r>
            <a:r>
              <a:rPr lang="en-US" sz="2000" err="1">
                <a:latin typeface="Inter"/>
              </a:rPr>
              <a:t>quan</a:t>
            </a:r>
            <a:r>
              <a:rPr lang="en-US" sz="2000">
                <a:latin typeface="Inter"/>
              </a:rPr>
              <a:t> </a:t>
            </a:r>
            <a:r>
              <a:rPr lang="en-US" sz="2000" err="1">
                <a:latin typeface="Inter"/>
              </a:rPr>
              <a:t>đến</a:t>
            </a:r>
            <a:r>
              <a:rPr lang="en-US" sz="2000">
                <a:latin typeface="Inter"/>
              </a:rPr>
              <a:t> </a:t>
            </a:r>
            <a:r>
              <a:rPr lang="en-US" sz="2000" err="1">
                <a:latin typeface="Inter"/>
              </a:rPr>
              <a:t>dữ</a:t>
            </a:r>
            <a:r>
              <a:rPr lang="en-US" sz="2000">
                <a:latin typeface="Inter"/>
              </a:rPr>
              <a:t> </a:t>
            </a:r>
            <a:r>
              <a:rPr lang="en-US" sz="2000" err="1">
                <a:latin typeface="Inter"/>
              </a:rPr>
              <a:t>liệu</a:t>
            </a:r>
            <a:r>
              <a:rPr lang="en-US" sz="2000">
                <a:latin typeface="Inter"/>
              </a:rPr>
              <a:t> con </a:t>
            </a:r>
            <a:r>
              <a:rPr lang="en-US" sz="2000" err="1">
                <a:latin typeface="Inter"/>
              </a:rPr>
              <a:t>người</a:t>
            </a:r>
            <a:r>
              <a:rPr lang="en-US" sz="2000">
                <a:latin typeface="Inter"/>
              </a:rPr>
              <a:t> </a:t>
            </a:r>
            <a:r>
              <a:rPr lang="en-US" sz="2000" err="1">
                <a:latin typeface="Inter"/>
              </a:rPr>
              <a:t>và</a:t>
            </a:r>
            <a:r>
              <a:rPr lang="en-US" sz="2000">
                <a:latin typeface="Inter"/>
              </a:rPr>
              <a:t> </a:t>
            </a:r>
            <a:r>
              <a:rPr lang="en-US" sz="2000" err="1">
                <a:latin typeface="Inter"/>
              </a:rPr>
              <a:t>có</a:t>
            </a:r>
            <a:r>
              <a:rPr lang="en-US" sz="2000">
                <a:latin typeface="Inter"/>
              </a:rPr>
              <a:t> </a:t>
            </a:r>
            <a:r>
              <a:rPr lang="en-US" sz="2000" err="1">
                <a:latin typeface="Inter"/>
              </a:rPr>
              <a:t>nhiều</a:t>
            </a:r>
            <a:r>
              <a:rPr lang="en-US" sz="2000">
                <a:latin typeface="Inter"/>
              </a:rPr>
              <a:t> </a:t>
            </a:r>
            <a:r>
              <a:rPr lang="en-US" sz="2000" err="1">
                <a:latin typeface="Inter"/>
              </a:rPr>
              <a:t>tầng</a:t>
            </a:r>
            <a:r>
              <a:rPr lang="en-US" sz="2000">
                <a:latin typeface="Inter"/>
              </a:rPr>
              <a:t> (</a:t>
            </a:r>
            <a:r>
              <a:rPr lang="en-US" sz="2000" err="1">
                <a:latin typeface="Inter"/>
              </a:rPr>
              <a:t>thiết</a:t>
            </a:r>
            <a:r>
              <a:rPr lang="en-US" sz="2000">
                <a:latin typeface="Inter"/>
              </a:rPr>
              <a:t> </a:t>
            </a:r>
            <a:r>
              <a:rPr lang="en-US" sz="2000" err="1">
                <a:latin typeface="Inter"/>
              </a:rPr>
              <a:t>bị</a:t>
            </a:r>
            <a:r>
              <a:rPr lang="en-US" sz="2000">
                <a:latin typeface="Inter"/>
              </a:rPr>
              <a:t> – </a:t>
            </a:r>
            <a:r>
              <a:rPr lang="en-US" sz="2000" err="1">
                <a:latin typeface="Inter"/>
              </a:rPr>
              <a:t>mạng</a:t>
            </a:r>
            <a:r>
              <a:rPr lang="en-US" sz="2000">
                <a:latin typeface="Inter"/>
              </a:rPr>
              <a:t> – cloud – </a:t>
            </a:r>
            <a:r>
              <a:rPr lang="en-US" sz="2000" err="1">
                <a:latin typeface="Inter"/>
              </a:rPr>
              <a:t>ứng</a:t>
            </a:r>
            <a:r>
              <a:rPr lang="en-US" sz="2000">
                <a:latin typeface="Inter"/>
              </a:rPr>
              <a:t> </a:t>
            </a:r>
            <a:r>
              <a:rPr lang="en-US" sz="2000" err="1">
                <a:latin typeface="Inter"/>
              </a:rPr>
              <a:t>dụng</a:t>
            </a:r>
            <a:r>
              <a:rPr lang="en-US" sz="2000">
                <a:latin typeface="Inter"/>
              </a:rPr>
              <a:t>), </a:t>
            </a:r>
            <a:r>
              <a:rPr lang="en-US" sz="2000" err="1">
                <a:latin typeface="Inter"/>
              </a:rPr>
              <a:t>việc</a:t>
            </a:r>
            <a:r>
              <a:rPr lang="en-US" sz="2000">
                <a:latin typeface="Inter"/>
              </a:rPr>
              <a:t> </a:t>
            </a:r>
            <a:r>
              <a:rPr lang="en-US" sz="2000" err="1">
                <a:latin typeface="Inter"/>
              </a:rPr>
              <a:t>phát</a:t>
            </a:r>
            <a:r>
              <a:rPr lang="en-US" sz="2000">
                <a:latin typeface="Inter"/>
              </a:rPr>
              <a:t> </a:t>
            </a:r>
            <a:r>
              <a:rPr lang="en-US" sz="2000" err="1">
                <a:latin typeface="Inter"/>
              </a:rPr>
              <a:t>hiện</a:t>
            </a:r>
            <a:r>
              <a:rPr lang="en-US" sz="2000">
                <a:latin typeface="Inter"/>
              </a:rPr>
              <a:t> </a:t>
            </a:r>
            <a:r>
              <a:rPr lang="en-US" sz="2000" err="1">
                <a:latin typeface="Inter"/>
              </a:rPr>
              <a:t>tấn</a:t>
            </a:r>
            <a:r>
              <a:rPr lang="en-US" sz="2000">
                <a:latin typeface="Inter"/>
              </a:rPr>
              <a:t> </a:t>
            </a:r>
            <a:r>
              <a:rPr lang="en-US" sz="2000" err="1">
                <a:latin typeface="Inter"/>
              </a:rPr>
              <a:t>công</a:t>
            </a:r>
            <a:r>
              <a:rPr lang="en-US" sz="2000">
                <a:latin typeface="Inter"/>
              </a:rPr>
              <a:t> </a:t>
            </a:r>
            <a:r>
              <a:rPr lang="en-US" sz="2000" err="1">
                <a:latin typeface="Inter"/>
              </a:rPr>
              <a:t>cần</a:t>
            </a:r>
            <a:r>
              <a:rPr lang="en-US" sz="2000">
                <a:latin typeface="Inter"/>
              </a:rPr>
              <a:t> </a:t>
            </a:r>
            <a:r>
              <a:rPr lang="en-US" sz="2000" err="1">
                <a:latin typeface="Inter"/>
              </a:rPr>
              <a:t>đa</a:t>
            </a:r>
            <a:r>
              <a:rPr lang="en-US" sz="2000">
                <a:latin typeface="Inter"/>
              </a:rPr>
              <a:t> </a:t>
            </a:r>
            <a:r>
              <a:rPr lang="en-US" sz="2000" err="1">
                <a:latin typeface="Inter"/>
              </a:rPr>
              <a:t>phương</a:t>
            </a:r>
            <a:r>
              <a:rPr lang="en-US" sz="2000">
                <a:latin typeface="Inter"/>
              </a:rPr>
              <a:t> </a:t>
            </a:r>
            <a:r>
              <a:rPr lang="en-US" sz="2000" err="1">
                <a:latin typeface="Inter"/>
              </a:rPr>
              <a:t>pháp</a:t>
            </a:r>
            <a:r>
              <a:rPr lang="en-US" sz="2000">
                <a:latin typeface="Inter"/>
              </a:rPr>
              <a:t>, </a:t>
            </a:r>
            <a:r>
              <a:rPr lang="en-US" sz="2000" err="1">
                <a:latin typeface="Inter"/>
              </a:rPr>
              <a:t>từ</a:t>
            </a:r>
            <a:r>
              <a:rPr lang="en-US" sz="2000">
                <a:latin typeface="Inter"/>
              </a:rPr>
              <a:t> </a:t>
            </a:r>
            <a:r>
              <a:rPr lang="en-US" sz="2000" err="1">
                <a:latin typeface="Inter"/>
              </a:rPr>
              <a:t>truyền</a:t>
            </a:r>
            <a:r>
              <a:rPr lang="en-US" sz="2000">
                <a:latin typeface="Inter"/>
              </a:rPr>
              <a:t> </a:t>
            </a:r>
            <a:r>
              <a:rPr lang="en-US" sz="2000" err="1">
                <a:latin typeface="Inter"/>
              </a:rPr>
              <a:t>thống</a:t>
            </a:r>
            <a:r>
              <a:rPr lang="en-US" sz="2000">
                <a:latin typeface="Inter"/>
              </a:rPr>
              <a:t> </a:t>
            </a:r>
            <a:r>
              <a:rPr lang="en-US" sz="2000" err="1">
                <a:latin typeface="Inter"/>
              </a:rPr>
              <a:t>đến</a:t>
            </a:r>
            <a:r>
              <a:rPr lang="en-US" sz="2000">
                <a:latin typeface="Inter"/>
              </a:rPr>
              <a:t> </a:t>
            </a:r>
            <a:r>
              <a:rPr lang="en-US" sz="2000" err="1">
                <a:latin typeface="Inter"/>
              </a:rPr>
              <a:t>hiện</a:t>
            </a:r>
            <a:r>
              <a:rPr lang="en-US" sz="2000">
                <a:latin typeface="Inter"/>
              </a:rPr>
              <a:t> </a:t>
            </a:r>
            <a:r>
              <a:rPr lang="en-US" sz="2000" err="1">
                <a:latin typeface="Inter"/>
              </a:rPr>
              <a:t>đại</a:t>
            </a:r>
            <a:r>
              <a:rPr lang="en-US" sz="2000">
                <a:latin typeface="Inter"/>
              </a:rPr>
              <a:t>, </a:t>
            </a:r>
            <a:r>
              <a:rPr lang="en-US" sz="2000" err="1">
                <a:latin typeface="Inter"/>
              </a:rPr>
              <a:t>kết</a:t>
            </a:r>
            <a:r>
              <a:rPr lang="en-US" sz="2000">
                <a:latin typeface="Inter"/>
              </a:rPr>
              <a:t> </a:t>
            </a:r>
            <a:r>
              <a:rPr lang="en-US" sz="2000" err="1">
                <a:latin typeface="Inter"/>
              </a:rPr>
              <a:t>hợp</a:t>
            </a:r>
            <a:r>
              <a:rPr lang="en-US" sz="2000">
                <a:latin typeface="Inter"/>
              </a:rPr>
              <a:t> </a:t>
            </a:r>
            <a:r>
              <a:rPr lang="en-US" sz="2000" err="1">
                <a:latin typeface="Inter"/>
              </a:rPr>
              <a:t>giám</a:t>
            </a:r>
            <a:r>
              <a:rPr lang="en-US" sz="2000">
                <a:latin typeface="Inter"/>
              </a:rPr>
              <a:t> </a:t>
            </a:r>
            <a:r>
              <a:rPr lang="en-US" sz="2000" err="1">
                <a:latin typeface="Inter"/>
              </a:rPr>
              <a:t>sát</a:t>
            </a:r>
            <a:r>
              <a:rPr lang="en-US" sz="2000">
                <a:latin typeface="Inter"/>
              </a:rPr>
              <a:t> </a:t>
            </a:r>
            <a:r>
              <a:rPr lang="en-US" sz="2000" err="1">
                <a:latin typeface="Inter"/>
              </a:rPr>
              <a:t>hành</a:t>
            </a:r>
            <a:r>
              <a:rPr lang="en-US" sz="2000">
                <a:latin typeface="Inter"/>
              </a:rPr>
              <a:t> vi, </a:t>
            </a:r>
            <a:r>
              <a:rPr lang="en-US" sz="2000" err="1">
                <a:latin typeface="Inter"/>
              </a:rPr>
              <a:t>dữ</a:t>
            </a:r>
            <a:r>
              <a:rPr lang="en-US" sz="2000">
                <a:latin typeface="Inter"/>
              </a:rPr>
              <a:t> </a:t>
            </a:r>
            <a:r>
              <a:rPr lang="en-US" sz="2000" err="1">
                <a:latin typeface="Inter"/>
              </a:rPr>
              <a:t>liệu</a:t>
            </a:r>
            <a:r>
              <a:rPr lang="en-US" sz="2000">
                <a:latin typeface="Inter"/>
              </a:rPr>
              <a:t>, </a:t>
            </a:r>
            <a:r>
              <a:rPr lang="en-US" sz="2000" err="1">
                <a:latin typeface="Inter"/>
              </a:rPr>
              <a:t>và</a:t>
            </a:r>
            <a:r>
              <a:rPr lang="en-US" sz="2000">
                <a:latin typeface="Inter"/>
              </a:rPr>
              <a:t> </a:t>
            </a:r>
            <a:r>
              <a:rPr lang="en-US" sz="2000" err="1">
                <a:latin typeface="Inter"/>
              </a:rPr>
              <a:t>tín</a:t>
            </a:r>
            <a:r>
              <a:rPr lang="en-US" sz="2000">
                <a:latin typeface="Inter"/>
              </a:rPr>
              <a:t> </a:t>
            </a:r>
            <a:r>
              <a:rPr lang="en-US" sz="2000" err="1">
                <a:latin typeface="Inter"/>
              </a:rPr>
              <a:t>hiệu</a:t>
            </a:r>
            <a:r>
              <a:rPr lang="en-US" sz="2000">
                <a:latin typeface="Inter"/>
              </a:rPr>
              <a:t> </a:t>
            </a:r>
            <a:r>
              <a:rPr lang="en-US" sz="2000" err="1">
                <a:latin typeface="Inter"/>
              </a:rPr>
              <a:t>vật</a:t>
            </a:r>
            <a:r>
              <a:rPr lang="en-US" sz="2000">
                <a:latin typeface="Inter"/>
              </a:rPr>
              <a:t> </a:t>
            </a:r>
            <a:r>
              <a:rPr lang="en-US" sz="2000" err="1">
                <a:latin typeface="Inter"/>
              </a:rPr>
              <a:t>lý</a:t>
            </a:r>
            <a:endParaRPr lang="en-US" sz="2000">
              <a:latin typeface="Inter"/>
            </a:endParaRPr>
          </a:p>
          <a:p>
            <a:pPr marL="457200" lvl="1" indent="-457200">
              <a:buAutoNum type="arabicPeriod"/>
            </a:pPr>
            <a:r>
              <a:rPr lang="en-US" sz="2000" err="1">
                <a:latin typeface="Inter"/>
              </a:rPr>
              <a:t>Phát</a:t>
            </a:r>
            <a:r>
              <a:rPr lang="en-US" sz="2000">
                <a:latin typeface="Inter"/>
              </a:rPr>
              <a:t> </a:t>
            </a:r>
            <a:r>
              <a:rPr lang="en-US" sz="2000" err="1">
                <a:latin typeface="Inter"/>
              </a:rPr>
              <a:t>hiện</a:t>
            </a:r>
            <a:r>
              <a:rPr lang="en-US" sz="2000">
                <a:latin typeface="Inter"/>
              </a:rPr>
              <a:t> </a:t>
            </a:r>
            <a:r>
              <a:rPr lang="en-US" sz="2000" err="1">
                <a:latin typeface="Inter"/>
              </a:rPr>
              <a:t>dựa</a:t>
            </a:r>
            <a:r>
              <a:rPr lang="en-US" sz="2000">
                <a:latin typeface="Inter"/>
              </a:rPr>
              <a:t> </a:t>
            </a:r>
            <a:r>
              <a:rPr lang="en-US" sz="2000" err="1">
                <a:latin typeface="Inter"/>
              </a:rPr>
              <a:t>trên</a:t>
            </a:r>
            <a:r>
              <a:rPr lang="en-US" sz="2000">
                <a:latin typeface="Inter"/>
              </a:rPr>
              <a:t> </a:t>
            </a:r>
            <a:r>
              <a:rPr lang="en-US" sz="2000" err="1">
                <a:latin typeface="Inter"/>
              </a:rPr>
              <a:t>luật</a:t>
            </a:r>
            <a:r>
              <a:rPr lang="en-US" sz="2000">
                <a:latin typeface="Inter"/>
              </a:rPr>
              <a:t> (Rule-based Detection)</a:t>
            </a:r>
          </a:p>
          <a:p>
            <a:pPr marL="457200" lvl="1" indent="-457200">
              <a:buAutoNum type="arabicPeriod"/>
            </a:pPr>
            <a:r>
              <a:rPr lang="en-US" sz="2000" err="1">
                <a:latin typeface="Inter"/>
              </a:rPr>
              <a:t>Phát</a:t>
            </a:r>
            <a:r>
              <a:rPr lang="en-US" sz="2000">
                <a:latin typeface="Inter"/>
              </a:rPr>
              <a:t> </a:t>
            </a:r>
            <a:r>
              <a:rPr lang="en-US" sz="2000" err="1">
                <a:latin typeface="Inter"/>
              </a:rPr>
              <a:t>hiện</a:t>
            </a:r>
            <a:r>
              <a:rPr lang="en-US" sz="2000">
                <a:latin typeface="Inter"/>
              </a:rPr>
              <a:t> </a:t>
            </a:r>
            <a:r>
              <a:rPr lang="en-US" sz="2000" err="1">
                <a:latin typeface="Inter"/>
              </a:rPr>
              <a:t>dựa</a:t>
            </a:r>
            <a:r>
              <a:rPr lang="en-US" sz="2000">
                <a:latin typeface="Inter"/>
              </a:rPr>
              <a:t> </a:t>
            </a:r>
            <a:r>
              <a:rPr lang="en-US" sz="2000" err="1">
                <a:latin typeface="Inter"/>
              </a:rPr>
              <a:t>trên</a:t>
            </a:r>
            <a:r>
              <a:rPr lang="en-US" sz="2000">
                <a:latin typeface="Inter"/>
              </a:rPr>
              <a:t> </a:t>
            </a:r>
            <a:r>
              <a:rPr lang="en-US" sz="2000" err="1">
                <a:latin typeface="Inter"/>
              </a:rPr>
              <a:t>chữ</a:t>
            </a:r>
            <a:r>
              <a:rPr lang="en-US" sz="2000">
                <a:latin typeface="Inter"/>
              </a:rPr>
              <a:t> </a:t>
            </a:r>
            <a:r>
              <a:rPr lang="en-US" sz="2000" err="1">
                <a:latin typeface="Inter"/>
              </a:rPr>
              <a:t>ký</a:t>
            </a:r>
            <a:r>
              <a:rPr lang="en-US" sz="2000">
                <a:latin typeface="Inter"/>
              </a:rPr>
              <a:t> (Signature-based Detection)</a:t>
            </a:r>
          </a:p>
          <a:p>
            <a:pPr marL="457200" lvl="1" indent="-457200">
              <a:buAutoNum type="arabicPeriod"/>
            </a:pPr>
            <a:r>
              <a:rPr lang="en-US" sz="2000" err="1">
                <a:latin typeface="Inter"/>
              </a:rPr>
              <a:t>Phát</a:t>
            </a:r>
            <a:r>
              <a:rPr lang="en-US" sz="2000">
                <a:latin typeface="Inter"/>
              </a:rPr>
              <a:t> </a:t>
            </a:r>
            <a:r>
              <a:rPr lang="en-US" sz="2000" err="1">
                <a:latin typeface="Inter"/>
              </a:rPr>
              <a:t>hiện</a:t>
            </a:r>
            <a:r>
              <a:rPr lang="en-US" sz="2000">
                <a:latin typeface="Inter"/>
              </a:rPr>
              <a:t> </a:t>
            </a:r>
            <a:r>
              <a:rPr lang="en-US" sz="2000" err="1">
                <a:latin typeface="Inter"/>
              </a:rPr>
              <a:t>bất</a:t>
            </a:r>
            <a:r>
              <a:rPr lang="en-US" sz="2000">
                <a:latin typeface="Inter"/>
              </a:rPr>
              <a:t> </a:t>
            </a:r>
            <a:r>
              <a:rPr lang="en-US" sz="2000" err="1">
                <a:latin typeface="Inter"/>
              </a:rPr>
              <a:t>thường</a:t>
            </a:r>
            <a:r>
              <a:rPr lang="en-US" sz="2000">
                <a:latin typeface="Inter"/>
              </a:rPr>
              <a:t> (Anomaly-based Detection)</a:t>
            </a:r>
          </a:p>
          <a:p>
            <a:pPr marL="457200" lvl="1" indent="-457200">
              <a:buAutoNum type="arabicPeriod"/>
            </a:pPr>
            <a:r>
              <a:rPr lang="en-US" sz="2000" err="1">
                <a:latin typeface="Inter"/>
              </a:rPr>
              <a:t>Phân</a:t>
            </a:r>
            <a:r>
              <a:rPr lang="en-US" sz="2000">
                <a:latin typeface="Inter"/>
              </a:rPr>
              <a:t> </a:t>
            </a:r>
            <a:r>
              <a:rPr lang="en-US" sz="2000" err="1">
                <a:latin typeface="Inter"/>
              </a:rPr>
              <a:t>tích</a:t>
            </a:r>
            <a:r>
              <a:rPr lang="en-US" sz="2000">
                <a:latin typeface="Inter"/>
              </a:rPr>
              <a:t> </a:t>
            </a:r>
            <a:r>
              <a:rPr lang="en-US" sz="2000" err="1">
                <a:latin typeface="Inter"/>
              </a:rPr>
              <a:t>hành</a:t>
            </a:r>
            <a:r>
              <a:rPr lang="en-US" sz="2000">
                <a:latin typeface="Inter"/>
              </a:rPr>
              <a:t> vi </a:t>
            </a:r>
            <a:r>
              <a:rPr lang="en-US" sz="2000" err="1">
                <a:latin typeface="Inter"/>
              </a:rPr>
              <a:t>người</a:t>
            </a:r>
            <a:r>
              <a:rPr lang="en-US" sz="2000">
                <a:latin typeface="Inter"/>
              </a:rPr>
              <a:t> </a:t>
            </a:r>
            <a:r>
              <a:rPr lang="en-US" sz="2000" err="1">
                <a:latin typeface="Inter"/>
              </a:rPr>
              <a:t>dùng</a:t>
            </a:r>
            <a:r>
              <a:rPr lang="en-US" sz="2000">
                <a:latin typeface="Inter"/>
              </a:rPr>
              <a:t> </a:t>
            </a:r>
            <a:r>
              <a:rPr lang="en-US" sz="2000" err="1">
                <a:latin typeface="Inter"/>
              </a:rPr>
              <a:t>và</a:t>
            </a:r>
            <a:r>
              <a:rPr lang="en-US" sz="2000">
                <a:latin typeface="Inter"/>
              </a:rPr>
              <a:t> </a:t>
            </a:r>
            <a:r>
              <a:rPr lang="en-US" sz="2000" err="1">
                <a:latin typeface="Inter"/>
              </a:rPr>
              <a:t>thiết</a:t>
            </a:r>
            <a:r>
              <a:rPr lang="en-US" sz="2000">
                <a:latin typeface="Inter"/>
              </a:rPr>
              <a:t> </a:t>
            </a:r>
            <a:r>
              <a:rPr lang="en-US" sz="2000" err="1">
                <a:latin typeface="Inter"/>
              </a:rPr>
              <a:t>bị</a:t>
            </a:r>
            <a:r>
              <a:rPr lang="en-US" sz="2000">
                <a:latin typeface="Inter"/>
              </a:rPr>
              <a:t> (Behavioral Analysis)</a:t>
            </a:r>
          </a:p>
          <a:p>
            <a:pPr marL="457200" lvl="1" indent="-457200">
              <a:buAutoNum type="arabicPeriod"/>
            </a:pPr>
            <a:r>
              <a:rPr lang="en-US" sz="2000" err="1">
                <a:latin typeface="Inter"/>
              </a:rPr>
              <a:t>Ứng</a:t>
            </a:r>
            <a:r>
              <a:rPr lang="en-US" sz="2000">
                <a:latin typeface="Inter"/>
              </a:rPr>
              <a:t> </a:t>
            </a:r>
            <a:r>
              <a:rPr lang="en-US" sz="2000" err="1">
                <a:latin typeface="Inter"/>
              </a:rPr>
              <a:t>dụng</a:t>
            </a:r>
            <a:r>
              <a:rPr lang="en-US" sz="2000">
                <a:latin typeface="Inter"/>
              </a:rPr>
              <a:t> </a:t>
            </a:r>
            <a:r>
              <a:rPr lang="en-US" sz="2000" err="1">
                <a:latin typeface="Inter"/>
              </a:rPr>
              <a:t>học</a:t>
            </a:r>
            <a:r>
              <a:rPr lang="en-US" sz="2000">
                <a:latin typeface="Inter"/>
              </a:rPr>
              <a:t> </a:t>
            </a:r>
            <a:r>
              <a:rPr lang="en-US" sz="2000" err="1">
                <a:latin typeface="Inter"/>
              </a:rPr>
              <a:t>máy</a:t>
            </a:r>
            <a:r>
              <a:rPr lang="en-US" sz="2000">
                <a:latin typeface="Inter"/>
              </a:rPr>
              <a:t> (Machine Learning – ML)</a:t>
            </a:r>
          </a:p>
          <a:p>
            <a:pPr marL="457200" lvl="1" indent="-457200">
              <a:buAutoNum type="arabicPeriod"/>
            </a:pPr>
            <a:r>
              <a:rPr lang="en-US" sz="2000">
                <a:latin typeface="Inter"/>
              </a:rPr>
              <a:t>Học </a:t>
            </a:r>
            <a:r>
              <a:rPr lang="en-US" sz="2000" err="1">
                <a:latin typeface="Inter"/>
              </a:rPr>
              <a:t>sâu</a:t>
            </a:r>
            <a:r>
              <a:rPr lang="en-US" sz="2000">
                <a:latin typeface="Inter"/>
              </a:rPr>
              <a:t> (Deep Learning – DL)</a:t>
            </a:r>
          </a:p>
          <a:p>
            <a:pPr lvl="1"/>
            <a:endParaRPr lang="en-US" sz="2000">
              <a:latin typeface="Inter"/>
            </a:endParaRPr>
          </a:p>
          <a:p>
            <a:endParaRPr lang="en-US" sz="2000">
              <a:latin typeface="Inter"/>
            </a:endParaRPr>
          </a:p>
        </p:txBody>
      </p:sp>
    </p:spTree>
    <p:extLst>
      <p:ext uri="{BB962C8B-B14F-4D97-AF65-F5344CB8AC3E}">
        <p14:creationId xmlns:p14="http://schemas.microsoft.com/office/powerpoint/2010/main" val="1560813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40016C-325A-85D1-12A6-6707F08962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CE2D5B-FD76-BD4F-22E1-33B02E313B53}"/>
              </a:ext>
            </a:extLst>
          </p:cNvPr>
          <p:cNvSpPr>
            <a:spLocks noGrp="1"/>
          </p:cNvSpPr>
          <p:nvPr>
            <p:ph type="title"/>
          </p:nvPr>
        </p:nvSpPr>
        <p:spPr>
          <a:xfrm>
            <a:off x="311700" y="1272"/>
            <a:ext cx="8520600" cy="572700"/>
          </a:xfrm>
        </p:spPr>
        <p:txBody>
          <a:bodyPr/>
          <a:lstStyle/>
          <a:p>
            <a:r>
              <a:rPr lang="en-US"/>
              <a:t>Các </a:t>
            </a:r>
            <a:r>
              <a:rPr lang="en-US" err="1"/>
              <a:t>kỹ</a:t>
            </a:r>
            <a:r>
              <a:rPr lang="en-US"/>
              <a:t> </a:t>
            </a:r>
            <a:r>
              <a:rPr lang="en-US" err="1"/>
              <a:t>thuật</a:t>
            </a:r>
            <a:r>
              <a:rPr lang="en-US"/>
              <a:t> </a:t>
            </a:r>
            <a:r>
              <a:rPr lang="en-US" err="1"/>
              <a:t>hiện</a:t>
            </a:r>
            <a:r>
              <a:rPr lang="en-US"/>
              <a:t> </a:t>
            </a:r>
            <a:r>
              <a:rPr lang="en-US" err="1"/>
              <a:t>đại</a:t>
            </a:r>
            <a:r>
              <a:rPr lang="en-US"/>
              <a:t> </a:t>
            </a:r>
            <a:r>
              <a:rPr lang="en-US" err="1"/>
              <a:t>khác</a:t>
            </a:r>
            <a:r>
              <a:rPr lang="en-US"/>
              <a:t> </a:t>
            </a:r>
          </a:p>
        </p:txBody>
      </p:sp>
      <p:graphicFrame>
        <p:nvGraphicFramePr>
          <p:cNvPr id="4" name="Table 3">
            <a:extLst>
              <a:ext uri="{FF2B5EF4-FFF2-40B4-BE49-F238E27FC236}">
                <a16:creationId xmlns:a16="http://schemas.microsoft.com/office/drawing/2014/main" id="{110AD885-315C-E6FA-CF47-4886E376115F}"/>
              </a:ext>
            </a:extLst>
          </p:cNvPr>
          <p:cNvGraphicFramePr>
            <a:graphicFrameLocks noGrp="1"/>
          </p:cNvGraphicFramePr>
          <p:nvPr>
            <p:extLst>
              <p:ext uri="{D42A27DB-BD31-4B8C-83A1-F6EECF244321}">
                <p14:modId xmlns:p14="http://schemas.microsoft.com/office/powerpoint/2010/main" val="3282006114"/>
              </p:ext>
            </p:extLst>
          </p:nvPr>
        </p:nvGraphicFramePr>
        <p:xfrm>
          <a:off x="245877" y="1289197"/>
          <a:ext cx="8648070" cy="2234440"/>
        </p:xfrm>
        <a:graphic>
          <a:graphicData uri="http://schemas.openxmlformats.org/drawingml/2006/table">
            <a:tbl>
              <a:tblPr bandRow="1">
                <a:tableStyleId>{5940675A-B579-460E-94D1-54222C63F5DA}</a:tableStyleId>
              </a:tblPr>
              <a:tblGrid>
                <a:gridCol w="2100513">
                  <a:extLst>
                    <a:ext uri="{9D8B030D-6E8A-4147-A177-3AD203B41FA5}">
                      <a16:colId xmlns:a16="http://schemas.microsoft.com/office/drawing/2014/main" val="2198513103"/>
                    </a:ext>
                  </a:extLst>
                </a:gridCol>
                <a:gridCol w="4048011">
                  <a:extLst>
                    <a:ext uri="{9D8B030D-6E8A-4147-A177-3AD203B41FA5}">
                      <a16:colId xmlns:a16="http://schemas.microsoft.com/office/drawing/2014/main" val="3472632092"/>
                    </a:ext>
                  </a:extLst>
                </a:gridCol>
                <a:gridCol w="2499546">
                  <a:extLst>
                    <a:ext uri="{9D8B030D-6E8A-4147-A177-3AD203B41FA5}">
                      <a16:colId xmlns:a16="http://schemas.microsoft.com/office/drawing/2014/main" val="3076045244"/>
                    </a:ext>
                  </a:extLst>
                </a:gridCol>
              </a:tblGrid>
              <a:tr h="190500">
                <a:tc>
                  <a:txBody>
                    <a:bodyPr/>
                    <a:lstStyle/>
                    <a:p>
                      <a:pPr algn="ctr" rtl="0" fontAlgn="base">
                        <a:lnSpc>
                          <a:spcPts val="1568"/>
                        </a:lnSpc>
                        <a:spcBef>
                          <a:spcPts val="300"/>
                        </a:spcBef>
                        <a:buNone/>
                      </a:pPr>
                      <a:r>
                        <a:rPr lang="vi-VN" sz="2000" b="1">
                          <a:solidFill>
                            <a:schemeClr val="accent3"/>
                          </a:solidFill>
                          <a:effectLst/>
                          <a:latin typeface="Inter"/>
                        </a:rPr>
                        <a:t>Phương pháp </a:t>
                      </a:r>
                    </a:p>
                  </a:txBody>
                  <a:tcPr anchor="ctr"/>
                </a:tc>
                <a:tc>
                  <a:txBody>
                    <a:bodyPr/>
                    <a:lstStyle/>
                    <a:p>
                      <a:pPr algn="ctr" rtl="0" fontAlgn="base">
                        <a:lnSpc>
                          <a:spcPts val="1568"/>
                        </a:lnSpc>
                        <a:spcBef>
                          <a:spcPts val="300"/>
                        </a:spcBef>
                        <a:buNone/>
                      </a:pPr>
                      <a:r>
                        <a:rPr lang="en-US" sz="2000" b="1">
                          <a:solidFill>
                            <a:schemeClr val="accent3"/>
                          </a:solidFill>
                          <a:effectLst/>
                          <a:latin typeface="Inter"/>
                        </a:rPr>
                        <a:t>Mô </a:t>
                      </a:r>
                      <a:r>
                        <a:rPr lang="en-US" sz="2000" b="1" err="1">
                          <a:solidFill>
                            <a:schemeClr val="accent3"/>
                          </a:solidFill>
                          <a:effectLst/>
                          <a:latin typeface="Inter"/>
                        </a:rPr>
                        <a:t>tả</a:t>
                      </a:r>
                      <a:r>
                        <a:rPr lang="en-US" sz="2000" b="1">
                          <a:solidFill>
                            <a:schemeClr val="accent3"/>
                          </a:solidFill>
                          <a:effectLst/>
                          <a:latin typeface="Inter"/>
                        </a:rPr>
                        <a:t> </a:t>
                      </a:r>
                      <a:r>
                        <a:rPr lang="en-US" sz="2000" b="1" err="1">
                          <a:solidFill>
                            <a:schemeClr val="accent3"/>
                          </a:solidFill>
                          <a:effectLst/>
                          <a:latin typeface="Inter"/>
                        </a:rPr>
                        <a:t>ngắn</a:t>
                      </a:r>
                      <a:r>
                        <a:rPr lang="en-US" sz="2000" b="1">
                          <a:solidFill>
                            <a:schemeClr val="accent3"/>
                          </a:solidFill>
                          <a:effectLst/>
                          <a:latin typeface="Inter"/>
                        </a:rPr>
                        <a:t> </a:t>
                      </a:r>
                    </a:p>
                  </a:txBody>
                  <a:tcPr anchor="ctr"/>
                </a:tc>
                <a:tc>
                  <a:txBody>
                    <a:bodyPr/>
                    <a:lstStyle/>
                    <a:p>
                      <a:pPr algn="ctr" rtl="0" fontAlgn="base">
                        <a:lnSpc>
                          <a:spcPts val="1568"/>
                        </a:lnSpc>
                        <a:spcBef>
                          <a:spcPts val="300"/>
                        </a:spcBef>
                        <a:buNone/>
                      </a:pPr>
                      <a:r>
                        <a:rPr lang="en-US" sz="2000" b="1" err="1">
                          <a:solidFill>
                            <a:schemeClr val="accent3"/>
                          </a:solidFill>
                          <a:effectLst/>
                          <a:latin typeface="Inter"/>
                        </a:rPr>
                        <a:t>Ứng</a:t>
                      </a:r>
                      <a:r>
                        <a:rPr lang="en-US" sz="2000" b="1">
                          <a:solidFill>
                            <a:schemeClr val="accent3"/>
                          </a:solidFill>
                          <a:effectLst/>
                          <a:latin typeface="Inter"/>
                        </a:rPr>
                        <a:t> </a:t>
                      </a:r>
                      <a:r>
                        <a:rPr lang="en-US" sz="2000" b="1" err="1">
                          <a:solidFill>
                            <a:schemeClr val="accent3"/>
                          </a:solidFill>
                          <a:effectLst/>
                          <a:latin typeface="Inter"/>
                        </a:rPr>
                        <a:t>dụng</a:t>
                      </a:r>
                      <a:r>
                        <a:rPr lang="en-US" sz="2000" b="1">
                          <a:solidFill>
                            <a:schemeClr val="accent3"/>
                          </a:solidFill>
                          <a:effectLst/>
                          <a:latin typeface="Inter"/>
                        </a:rPr>
                        <a:t> </a:t>
                      </a:r>
                    </a:p>
                  </a:txBody>
                  <a:tcPr anchor="ctr"/>
                </a:tc>
                <a:extLst>
                  <a:ext uri="{0D108BD9-81ED-4DB2-BD59-A6C34878D82A}">
                    <a16:rowId xmlns:a16="http://schemas.microsoft.com/office/drawing/2014/main" val="3316927647"/>
                  </a:ext>
                </a:extLst>
              </a:tr>
              <a:tr h="190500">
                <a:tc>
                  <a:txBody>
                    <a:bodyPr/>
                    <a:lstStyle/>
                    <a:p>
                      <a:pPr algn="l" rtl="0" fontAlgn="base">
                        <a:lnSpc>
                          <a:spcPts val="1568"/>
                        </a:lnSpc>
                        <a:spcBef>
                          <a:spcPts val="300"/>
                        </a:spcBef>
                        <a:buNone/>
                      </a:pPr>
                      <a:r>
                        <a:rPr lang="en-US" sz="2000">
                          <a:solidFill>
                            <a:schemeClr val="tx1"/>
                          </a:solidFill>
                          <a:effectLst/>
                          <a:latin typeface="Inter"/>
                        </a:rPr>
                        <a:t>Federated Learning </a:t>
                      </a:r>
                    </a:p>
                  </a:txBody>
                  <a:tcPr anchor="ctr"/>
                </a:tc>
                <a:tc>
                  <a:txBody>
                    <a:bodyPr/>
                    <a:lstStyle/>
                    <a:p>
                      <a:pPr algn="l" rtl="0" fontAlgn="base">
                        <a:lnSpc>
                          <a:spcPts val="1568"/>
                        </a:lnSpc>
                        <a:spcBef>
                          <a:spcPts val="300"/>
                        </a:spcBef>
                        <a:buNone/>
                      </a:pPr>
                      <a:r>
                        <a:rPr lang="en-US" sz="2000">
                          <a:solidFill>
                            <a:schemeClr val="tx1"/>
                          </a:solidFill>
                          <a:effectLst/>
                          <a:latin typeface="Inter"/>
                        </a:rPr>
                        <a:t>Học </a:t>
                      </a:r>
                      <a:r>
                        <a:rPr lang="en-US" sz="2000" err="1">
                          <a:solidFill>
                            <a:schemeClr val="tx1"/>
                          </a:solidFill>
                          <a:effectLst/>
                          <a:latin typeface="Inter"/>
                        </a:rPr>
                        <a:t>phân</a:t>
                      </a:r>
                      <a:r>
                        <a:rPr lang="en-US" sz="2000">
                          <a:solidFill>
                            <a:schemeClr val="tx1"/>
                          </a:solidFill>
                          <a:effectLst/>
                          <a:latin typeface="Inter"/>
                        </a:rPr>
                        <a:t> </a:t>
                      </a:r>
                      <a:r>
                        <a:rPr lang="en-US" sz="2000" err="1">
                          <a:solidFill>
                            <a:schemeClr val="tx1"/>
                          </a:solidFill>
                          <a:effectLst/>
                          <a:latin typeface="Inter"/>
                        </a:rPr>
                        <a:t>tán</a:t>
                      </a:r>
                      <a:r>
                        <a:rPr lang="en-US" sz="2000">
                          <a:solidFill>
                            <a:schemeClr val="tx1"/>
                          </a:solidFill>
                          <a:effectLst/>
                          <a:latin typeface="Inter"/>
                        </a:rPr>
                        <a:t> </a:t>
                      </a:r>
                      <a:r>
                        <a:rPr lang="en-US" sz="2000" err="1">
                          <a:solidFill>
                            <a:schemeClr val="tx1"/>
                          </a:solidFill>
                          <a:effectLst/>
                          <a:latin typeface="Inter"/>
                        </a:rPr>
                        <a:t>trên</a:t>
                      </a:r>
                      <a:r>
                        <a:rPr lang="en-US" sz="2000">
                          <a:solidFill>
                            <a:schemeClr val="tx1"/>
                          </a:solidFill>
                          <a:effectLst/>
                          <a:latin typeface="Inter"/>
                        </a:rPr>
                        <a:t> </a:t>
                      </a:r>
                      <a:r>
                        <a:rPr lang="en-US" sz="2000" err="1">
                          <a:solidFill>
                            <a:schemeClr val="tx1"/>
                          </a:solidFill>
                          <a:effectLst/>
                          <a:latin typeface="Inter"/>
                        </a:rPr>
                        <a:t>nhiều</a:t>
                      </a:r>
                      <a:r>
                        <a:rPr lang="en-US" sz="2000">
                          <a:solidFill>
                            <a:schemeClr val="tx1"/>
                          </a:solidFill>
                          <a:effectLst/>
                          <a:latin typeface="Inter"/>
                        </a:rPr>
                        <a:t> </a:t>
                      </a:r>
                      <a:r>
                        <a:rPr lang="en-US" sz="2000" err="1">
                          <a:solidFill>
                            <a:schemeClr val="tx1"/>
                          </a:solidFill>
                          <a:effectLst/>
                          <a:latin typeface="Inter"/>
                        </a:rPr>
                        <a:t>thiết</a:t>
                      </a:r>
                      <a:r>
                        <a:rPr lang="en-US" sz="2000">
                          <a:solidFill>
                            <a:schemeClr val="tx1"/>
                          </a:solidFill>
                          <a:effectLst/>
                          <a:latin typeface="Inter"/>
                        </a:rPr>
                        <a:t> </a:t>
                      </a:r>
                      <a:r>
                        <a:rPr lang="en-US" sz="2000" err="1">
                          <a:solidFill>
                            <a:schemeClr val="tx1"/>
                          </a:solidFill>
                          <a:effectLst/>
                          <a:latin typeface="Inter"/>
                        </a:rPr>
                        <a:t>bị</a:t>
                      </a:r>
                      <a:r>
                        <a:rPr lang="en-US" sz="2000">
                          <a:solidFill>
                            <a:schemeClr val="tx1"/>
                          </a:solidFill>
                          <a:effectLst/>
                          <a:latin typeface="Inter"/>
                        </a:rPr>
                        <a:t> </a:t>
                      </a:r>
                      <a:r>
                        <a:rPr lang="en-US" sz="2000" err="1">
                          <a:solidFill>
                            <a:schemeClr val="tx1"/>
                          </a:solidFill>
                          <a:effectLst/>
                          <a:latin typeface="Inter"/>
                        </a:rPr>
                        <a:t>mà</a:t>
                      </a:r>
                      <a:r>
                        <a:rPr lang="en-US" sz="2000">
                          <a:solidFill>
                            <a:schemeClr val="tx1"/>
                          </a:solidFill>
                          <a:effectLst/>
                          <a:latin typeface="Inter"/>
                        </a:rPr>
                        <a:t> </a:t>
                      </a:r>
                      <a:r>
                        <a:rPr lang="en-US" sz="2000" err="1">
                          <a:solidFill>
                            <a:schemeClr val="tx1"/>
                          </a:solidFill>
                          <a:effectLst/>
                          <a:latin typeface="Inter"/>
                        </a:rPr>
                        <a:t>không</a:t>
                      </a:r>
                      <a:r>
                        <a:rPr lang="en-US" sz="2000">
                          <a:solidFill>
                            <a:schemeClr val="tx1"/>
                          </a:solidFill>
                          <a:effectLst/>
                          <a:latin typeface="Inter"/>
                        </a:rPr>
                        <a:t> </a:t>
                      </a:r>
                      <a:r>
                        <a:rPr lang="en-US" sz="2000" err="1">
                          <a:solidFill>
                            <a:schemeClr val="tx1"/>
                          </a:solidFill>
                          <a:effectLst/>
                          <a:latin typeface="Inter"/>
                        </a:rPr>
                        <a:t>cần</a:t>
                      </a:r>
                      <a:r>
                        <a:rPr lang="en-US" sz="2000">
                          <a:solidFill>
                            <a:schemeClr val="tx1"/>
                          </a:solidFill>
                          <a:effectLst/>
                          <a:latin typeface="Inter"/>
                        </a:rPr>
                        <a:t> chia </a:t>
                      </a:r>
                      <a:r>
                        <a:rPr lang="en-US" sz="2000" err="1">
                          <a:solidFill>
                            <a:schemeClr val="tx1"/>
                          </a:solidFill>
                          <a:effectLst/>
                          <a:latin typeface="Inter"/>
                        </a:rPr>
                        <a:t>sẻ</a:t>
                      </a:r>
                      <a:r>
                        <a:rPr lang="en-US" sz="2000">
                          <a:solidFill>
                            <a:schemeClr val="tx1"/>
                          </a:solidFill>
                          <a:effectLst/>
                          <a:latin typeface="Inter"/>
                        </a:rPr>
                        <a:t> </a:t>
                      </a:r>
                      <a:r>
                        <a:rPr lang="en-US" sz="2000" err="1">
                          <a:solidFill>
                            <a:schemeClr val="tx1"/>
                          </a:solidFill>
                          <a:effectLst/>
                          <a:latin typeface="Inter"/>
                        </a:rPr>
                        <a:t>dữ</a:t>
                      </a:r>
                      <a:r>
                        <a:rPr lang="en-US" sz="2000">
                          <a:solidFill>
                            <a:schemeClr val="tx1"/>
                          </a:solidFill>
                          <a:effectLst/>
                          <a:latin typeface="Inter"/>
                        </a:rPr>
                        <a:t> </a:t>
                      </a:r>
                      <a:r>
                        <a:rPr lang="en-US" sz="2000" err="1">
                          <a:solidFill>
                            <a:schemeClr val="tx1"/>
                          </a:solidFill>
                          <a:effectLst/>
                          <a:latin typeface="Inter"/>
                        </a:rPr>
                        <a:t>liệu</a:t>
                      </a:r>
                      <a:r>
                        <a:rPr lang="en-US" sz="2000">
                          <a:solidFill>
                            <a:schemeClr val="tx1"/>
                          </a:solidFill>
                          <a:effectLst/>
                          <a:latin typeface="Inter"/>
                        </a:rPr>
                        <a:t> </a:t>
                      </a:r>
                      <a:r>
                        <a:rPr lang="en-US" sz="2000" err="1">
                          <a:solidFill>
                            <a:schemeClr val="tx1"/>
                          </a:solidFill>
                          <a:effectLst/>
                          <a:latin typeface="Inter"/>
                        </a:rPr>
                        <a:t>thô</a:t>
                      </a:r>
                      <a:r>
                        <a:rPr lang="en-US" sz="2000">
                          <a:solidFill>
                            <a:schemeClr val="tx1"/>
                          </a:solidFill>
                          <a:effectLst/>
                          <a:latin typeface="Inter"/>
                        </a:rPr>
                        <a:t> </a:t>
                      </a:r>
                    </a:p>
                  </a:txBody>
                  <a:tcPr anchor="ctr"/>
                </a:tc>
                <a:tc>
                  <a:txBody>
                    <a:bodyPr/>
                    <a:lstStyle/>
                    <a:p>
                      <a:pPr algn="l" rtl="0" fontAlgn="base">
                        <a:lnSpc>
                          <a:spcPts val="1568"/>
                        </a:lnSpc>
                        <a:spcBef>
                          <a:spcPts val="300"/>
                        </a:spcBef>
                        <a:buNone/>
                      </a:pPr>
                      <a:r>
                        <a:rPr lang="vi-VN" sz="2000">
                          <a:solidFill>
                            <a:schemeClr val="tx1"/>
                          </a:solidFill>
                          <a:effectLst/>
                          <a:latin typeface="Inter"/>
                        </a:rPr>
                        <a:t>Bảo mật quyền riêng tư người dùng </a:t>
                      </a:r>
                    </a:p>
                  </a:txBody>
                  <a:tcPr anchor="ctr"/>
                </a:tc>
                <a:extLst>
                  <a:ext uri="{0D108BD9-81ED-4DB2-BD59-A6C34878D82A}">
                    <a16:rowId xmlns:a16="http://schemas.microsoft.com/office/drawing/2014/main" val="469734615"/>
                  </a:ext>
                </a:extLst>
              </a:tr>
              <a:tr h="190500">
                <a:tc>
                  <a:txBody>
                    <a:bodyPr/>
                    <a:lstStyle/>
                    <a:p>
                      <a:pPr algn="l" rtl="0" fontAlgn="base">
                        <a:lnSpc>
                          <a:spcPts val="1568"/>
                        </a:lnSpc>
                        <a:spcBef>
                          <a:spcPts val="300"/>
                        </a:spcBef>
                        <a:buNone/>
                      </a:pPr>
                      <a:r>
                        <a:rPr lang="en-US" sz="2000">
                          <a:solidFill>
                            <a:schemeClr val="tx1"/>
                          </a:solidFill>
                          <a:effectLst/>
                          <a:latin typeface="Inter"/>
                        </a:rPr>
                        <a:t>Blockchain </a:t>
                      </a:r>
                    </a:p>
                  </a:txBody>
                  <a:tcPr anchor="ctr"/>
                </a:tc>
                <a:tc>
                  <a:txBody>
                    <a:bodyPr/>
                    <a:lstStyle/>
                    <a:p>
                      <a:pPr algn="l" rtl="0" fontAlgn="base">
                        <a:lnSpc>
                          <a:spcPts val="1568"/>
                        </a:lnSpc>
                        <a:spcBef>
                          <a:spcPts val="300"/>
                        </a:spcBef>
                        <a:buNone/>
                      </a:pPr>
                      <a:r>
                        <a:rPr lang="en-US" sz="2000" err="1">
                          <a:solidFill>
                            <a:schemeClr val="tx1"/>
                          </a:solidFill>
                          <a:effectLst/>
                          <a:latin typeface="Inter"/>
                        </a:rPr>
                        <a:t>Ghi</a:t>
                      </a:r>
                      <a:r>
                        <a:rPr lang="en-US" sz="2000">
                          <a:solidFill>
                            <a:schemeClr val="tx1"/>
                          </a:solidFill>
                          <a:effectLst/>
                          <a:latin typeface="Inter"/>
                        </a:rPr>
                        <a:t> </a:t>
                      </a:r>
                      <a:r>
                        <a:rPr lang="en-US" sz="2000" err="1">
                          <a:solidFill>
                            <a:schemeClr val="tx1"/>
                          </a:solidFill>
                          <a:effectLst/>
                          <a:latin typeface="Inter"/>
                        </a:rPr>
                        <a:t>nhận</a:t>
                      </a:r>
                      <a:r>
                        <a:rPr lang="en-US" sz="2000">
                          <a:solidFill>
                            <a:schemeClr val="tx1"/>
                          </a:solidFill>
                          <a:effectLst/>
                          <a:latin typeface="Inter"/>
                        </a:rPr>
                        <a:t> </a:t>
                      </a:r>
                      <a:r>
                        <a:rPr lang="en-US" sz="2000" err="1">
                          <a:solidFill>
                            <a:schemeClr val="tx1"/>
                          </a:solidFill>
                          <a:effectLst/>
                          <a:latin typeface="Inter"/>
                        </a:rPr>
                        <a:t>hành</a:t>
                      </a:r>
                      <a:r>
                        <a:rPr lang="en-US" sz="2000">
                          <a:solidFill>
                            <a:schemeClr val="tx1"/>
                          </a:solidFill>
                          <a:effectLst/>
                          <a:latin typeface="Inter"/>
                        </a:rPr>
                        <a:t> vi </a:t>
                      </a:r>
                      <a:r>
                        <a:rPr lang="en-US" sz="2000" err="1">
                          <a:solidFill>
                            <a:schemeClr val="tx1"/>
                          </a:solidFill>
                          <a:effectLst/>
                          <a:latin typeface="Inter"/>
                        </a:rPr>
                        <a:t>và</a:t>
                      </a:r>
                      <a:r>
                        <a:rPr lang="en-US" sz="2000">
                          <a:solidFill>
                            <a:schemeClr val="tx1"/>
                          </a:solidFill>
                          <a:effectLst/>
                          <a:latin typeface="Inter"/>
                        </a:rPr>
                        <a:t> </a:t>
                      </a:r>
                      <a:r>
                        <a:rPr lang="en-US" sz="2000" err="1">
                          <a:solidFill>
                            <a:schemeClr val="tx1"/>
                          </a:solidFill>
                          <a:effectLst/>
                          <a:latin typeface="Inter"/>
                        </a:rPr>
                        <a:t>giao</a:t>
                      </a:r>
                      <a:r>
                        <a:rPr lang="en-US" sz="2000">
                          <a:solidFill>
                            <a:schemeClr val="tx1"/>
                          </a:solidFill>
                          <a:effectLst/>
                          <a:latin typeface="Inter"/>
                        </a:rPr>
                        <a:t> </a:t>
                      </a:r>
                      <a:r>
                        <a:rPr lang="en-US" sz="2000" err="1">
                          <a:solidFill>
                            <a:schemeClr val="tx1"/>
                          </a:solidFill>
                          <a:effectLst/>
                          <a:latin typeface="Inter"/>
                        </a:rPr>
                        <a:t>dịch</a:t>
                      </a:r>
                      <a:r>
                        <a:rPr lang="en-US" sz="2000">
                          <a:solidFill>
                            <a:schemeClr val="tx1"/>
                          </a:solidFill>
                          <a:effectLst/>
                          <a:latin typeface="Inter"/>
                        </a:rPr>
                        <a:t> </a:t>
                      </a:r>
                      <a:r>
                        <a:rPr lang="en-US" sz="2000" err="1">
                          <a:solidFill>
                            <a:schemeClr val="tx1"/>
                          </a:solidFill>
                          <a:effectLst/>
                          <a:latin typeface="Inter"/>
                        </a:rPr>
                        <a:t>bất</a:t>
                      </a:r>
                      <a:r>
                        <a:rPr lang="en-US" sz="2000">
                          <a:solidFill>
                            <a:schemeClr val="tx1"/>
                          </a:solidFill>
                          <a:effectLst/>
                          <a:latin typeface="Inter"/>
                        </a:rPr>
                        <a:t> </a:t>
                      </a:r>
                      <a:r>
                        <a:rPr lang="en-US" sz="2000" err="1">
                          <a:solidFill>
                            <a:schemeClr val="tx1"/>
                          </a:solidFill>
                          <a:effectLst/>
                          <a:latin typeface="Inter"/>
                        </a:rPr>
                        <a:t>biến</a:t>
                      </a:r>
                      <a:r>
                        <a:rPr lang="en-US" sz="2000">
                          <a:solidFill>
                            <a:schemeClr val="tx1"/>
                          </a:solidFill>
                          <a:effectLst/>
                          <a:latin typeface="Inter"/>
                        </a:rPr>
                        <a:t>, </a:t>
                      </a:r>
                      <a:r>
                        <a:rPr lang="en-US" sz="2000" err="1">
                          <a:solidFill>
                            <a:schemeClr val="tx1"/>
                          </a:solidFill>
                          <a:effectLst/>
                          <a:latin typeface="Inter"/>
                        </a:rPr>
                        <a:t>minh</a:t>
                      </a:r>
                      <a:r>
                        <a:rPr lang="en-US" sz="2000">
                          <a:solidFill>
                            <a:schemeClr val="tx1"/>
                          </a:solidFill>
                          <a:effectLst/>
                          <a:latin typeface="Inter"/>
                        </a:rPr>
                        <a:t> </a:t>
                      </a:r>
                      <a:r>
                        <a:rPr lang="en-US" sz="2000" err="1">
                          <a:solidFill>
                            <a:schemeClr val="tx1"/>
                          </a:solidFill>
                          <a:effectLst/>
                          <a:latin typeface="Inter"/>
                        </a:rPr>
                        <a:t>bạch</a:t>
                      </a:r>
                      <a:r>
                        <a:rPr lang="en-US" sz="2000">
                          <a:solidFill>
                            <a:schemeClr val="tx1"/>
                          </a:solidFill>
                          <a:effectLst/>
                          <a:latin typeface="Inter"/>
                        </a:rPr>
                        <a:t> </a:t>
                      </a:r>
                    </a:p>
                  </a:txBody>
                  <a:tcPr anchor="ctr"/>
                </a:tc>
                <a:tc>
                  <a:txBody>
                    <a:bodyPr/>
                    <a:lstStyle/>
                    <a:p>
                      <a:pPr algn="l" rtl="0" fontAlgn="base">
                        <a:lnSpc>
                          <a:spcPts val="1568"/>
                        </a:lnSpc>
                        <a:spcBef>
                          <a:spcPts val="300"/>
                        </a:spcBef>
                        <a:buNone/>
                      </a:pPr>
                      <a:r>
                        <a:rPr lang="en-US" sz="2000" err="1">
                          <a:solidFill>
                            <a:schemeClr val="tx1"/>
                          </a:solidFill>
                          <a:effectLst/>
                          <a:latin typeface="Inter"/>
                        </a:rPr>
                        <a:t>Xác</a:t>
                      </a:r>
                      <a:r>
                        <a:rPr lang="en-US" sz="2000">
                          <a:solidFill>
                            <a:schemeClr val="tx1"/>
                          </a:solidFill>
                          <a:effectLst/>
                          <a:latin typeface="Inter"/>
                        </a:rPr>
                        <a:t> </a:t>
                      </a:r>
                      <a:r>
                        <a:rPr lang="en-US" sz="2000" err="1">
                          <a:solidFill>
                            <a:schemeClr val="tx1"/>
                          </a:solidFill>
                          <a:effectLst/>
                          <a:latin typeface="Inter"/>
                        </a:rPr>
                        <a:t>thực</a:t>
                      </a:r>
                      <a:r>
                        <a:rPr lang="en-US" sz="2000">
                          <a:solidFill>
                            <a:schemeClr val="tx1"/>
                          </a:solidFill>
                          <a:effectLst/>
                          <a:latin typeface="Inter"/>
                        </a:rPr>
                        <a:t> </a:t>
                      </a:r>
                      <a:r>
                        <a:rPr lang="en-US" sz="2000" err="1">
                          <a:solidFill>
                            <a:schemeClr val="tx1"/>
                          </a:solidFill>
                          <a:effectLst/>
                          <a:latin typeface="Inter"/>
                        </a:rPr>
                        <a:t>truy</a:t>
                      </a:r>
                      <a:r>
                        <a:rPr lang="en-US" sz="2000">
                          <a:solidFill>
                            <a:schemeClr val="tx1"/>
                          </a:solidFill>
                          <a:effectLst/>
                          <a:latin typeface="Inter"/>
                        </a:rPr>
                        <a:t> </a:t>
                      </a:r>
                      <a:r>
                        <a:rPr lang="en-US" sz="2000" err="1">
                          <a:solidFill>
                            <a:schemeClr val="tx1"/>
                          </a:solidFill>
                          <a:effectLst/>
                          <a:latin typeface="Inter"/>
                        </a:rPr>
                        <a:t>cập</a:t>
                      </a:r>
                      <a:r>
                        <a:rPr lang="en-US" sz="2000">
                          <a:solidFill>
                            <a:schemeClr val="tx1"/>
                          </a:solidFill>
                          <a:effectLst/>
                          <a:latin typeface="Inter"/>
                        </a:rPr>
                        <a:t> </a:t>
                      </a:r>
                      <a:r>
                        <a:rPr lang="en-US" sz="2000" err="1">
                          <a:solidFill>
                            <a:schemeClr val="tx1"/>
                          </a:solidFill>
                          <a:effectLst/>
                          <a:latin typeface="Inter"/>
                        </a:rPr>
                        <a:t>và</a:t>
                      </a:r>
                      <a:r>
                        <a:rPr lang="en-US" sz="2000">
                          <a:solidFill>
                            <a:schemeClr val="tx1"/>
                          </a:solidFill>
                          <a:effectLst/>
                          <a:latin typeface="Inter"/>
                        </a:rPr>
                        <a:t> </a:t>
                      </a:r>
                      <a:r>
                        <a:rPr lang="en-US" sz="2000" err="1">
                          <a:solidFill>
                            <a:schemeClr val="tx1"/>
                          </a:solidFill>
                          <a:effectLst/>
                          <a:latin typeface="Inter"/>
                        </a:rPr>
                        <a:t>nguồn</a:t>
                      </a:r>
                      <a:r>
                        <a:rPr lang="en-US" sz="2000">
                          <a:solidFill>
                            <a:schemeClr val="tx1"/>
                          </a:solidFill>
                          <a:effectLst/>
                          <a:latin typeface="Inter"/>
                        </a:rPr>
                        <a:t> </a:t>
                      </a:r>
                      <a:r>
                        <a:rPr lang="en-US" sz="2000" err="1">
                          <a:solidFill>
                            <a:schemeClr val="tx1"/>
                          </a:solidFill>
                          <a:effectLst/>
                          <a:latin typeface="Inter"/>
                        </a:rPr>
                        <a:t>gốc</a:t>
                      </a:r>
                      <a:r>
                        <a:rPr lang="en-US" sz="2000">
                          <a:solidFill>
                            <a:schemeClr val="tx1"/>
                          </a:solidFill>
                          <a:effectLst/>
                          <a:latin typeface="Inter"/>
                        </a:rPr>
                        <a:t> </a:t>
                      </a:r>
                      <a:r>
                        <a:rPr lang="en-US" sz="2000" err="1">
                          <a:solidFill>
                            <a:schemeClr val="tx1"/>
                          </a:solidFill>
                          <a:effectLst/>
                          <a:latin typeface="Inter"/>
                        </a:rPr>
                        <a:t>thiết</a:t>
                      </a:r>
                      <a:r>
                        <a:rPr lang="en-US" sz="2000">
                          <a:solidFill>
                            <a:schemeClr val="tx1"/>
                          </a:solidFill>
                          <a:effectLst/>
                          <a:latin typeface="Inter"/>
                        </a:rPr>
                        <a:t> </a:t>
                      </a:r>
                      <a:r>
                        <a:rPr lang="en-US" sz="2000" err="1">
                          <a:solidFill>
                            <a:schemeClr val="tx1"/>
                          </a:solidFill>
                          <a:effectLst/>
                          <a:latin typeface="Inter"/>
                        </a:rPr>
                        <a:t>bị</a:t>
                      </a:r>
                      <a:r>
                        <a:rPr lang="en-US" sz="2000">
                          <a:solidFill>
                            <a:schemeClr val="tx1"/>
                          </a:solidFill>
                          <a:effectLst/>
                          <a:latin typeface="Inter"/>
                        </a:rPr>
                        <a:t> </a:t>
                      </a:r>
                    </a:p>
                  </a:txBody>
                  <a:tcPr anchor="ctr"/>
                </a:tc>
                <a:extLst>
                  <a:ext uri="{0D108BD9-81ED-4DB2-BD59-A6C34878D82A}">
                    <a16:rowId xmlns:a16="http://schemas.microsoft.com/office/drawing/2014/main" val="505219493"/>
                  </a:ext>
                </a:extLst>
              </a:tr>
              <a:tr h="190500">
                <a:tc>
                  <a:txBody>
                    <a:bodyPr/>
                    <a:lstStyle/>
                    <a:p>
                      <a:pPr algn="l" rtl="0" fontAlgn="base">
                        <a:lnSpc>
                          <a:spcPts val="1568"/>
                        </a:lnSpc>
                        <a:spcBef>
                          <a:spcPts val="300"/>
                        </a:spcBef>
                        <a:buNone/>
                      </a:pPr>
                      <a:r>
                        <a:rPr lang="en-US" sz="2000">
                          <a:solidFill>
                            <a:schemeClr val="tx1"/>
                          </a:solidFill>
                          <a:effectLst/>
                          <a:latin typeface="Inter"/>
                        </a:rPr>
                        <a:t>Zero Trust Security </a:t>
                      </a:r>
                    </a:p>
                  </a:txBody>
                  <a:tcPr anchor="ctr"/>
                </a:tc>
                <a:tc>
                  <a:txBody>
                    <a:bodyPr/>
                    <a:lstStyle/>
                    <a:p>
                      <a:pPr algn="l" rtl="0" fontAlgn="base">
                        <a:lnSpc>
                          <a:spcPts val="1568"/>
                        </a:lnSpc>
                        <a:spcBef>
                          <a:spcPts val="300"/>
                        </a:spcBef>
                        <a:buNone/>
                      </a:pPr>
                      <a:r>
                        <a:rPr lang="en-US" sz="2000" err="1">
                          <a:solidFill>
                            <a:schemeClr val="tx1"/>
                          </a:solidFill>
                          <a:effectLst/>
                          <a:latin typeface="Inter"/>
                        </a:rPr>
                        <a:t>Mọi</a:t>
                      </a:r>
                      <a:r>
                        <a:rPr lang="en-US" sz="2000">
                          <a:solidFill>
                            <a:schemeClr val="tx1"/>
                          </a:solidFill>
                          <a:effectLst/>
                          <a:latin typeface="Inter"/>
                        </a:rPr>
                        <a:t> </a:t>
                      </a:r>
                      <a:r>
                        <a:rPr lang="en-US" sz="2000" err="1">
                          <a:solidFill>
                            <a:schemeClr val="tx1"/>
                          </a:solidFill>
                          <a:effectLst/>
                          <a:latin typeface="Inter"/>
                        </a:rPr>
                        <a:t>truy</a:t>
                      </a:r>
                      <a:r>
                        <a:rPr lang="en-US" sz="2000">
                          <a:solidFill>
                            <a:schemeClr val="tx1"/>
                          </a:solidFill>
                          <a:effectLst/>
                          <a:latin typeface="Inter"/>
                        </a:rPr>
                        <a:t> </a:t>
                      </a:r>
                      <a:r>
                        <a:rPr lang="en-US" sz="2000" err="1">
                          <a:solidFill>
                            <a:schemeClr val="tx1"/>
                          </a:solidFill>
                          <a:effectLst/>
                          <a:latin typeface="Inter"/>
                        </a:rPr>
                        <a:t>cập</a:t>
                      </a:r>
                      <a:r>
                        <a:rPr lang="en-US" sz="2000">
                          <a:solidFill>
                            <a:schemeClr val="tx1"/>
                          </a:solidFill>
                          <a:effectLst/>
                          <a:latin typeface="Inter"/>
                        </a:rPr>
                        <a:t> </a:t>
                      </a:r>
                      <a:r>
                        <a:rPr lang="en-US" sz="2000" err="1">
                          <a:solidFill>
                            <a:schemeClr val="tx1"/>
                          </a:solidFill>
                          <a:effectLst/>
                          <a:latin typeface="Inter"/>
                        </a:rPr>
                        <a:t>đều</a:t>
                      </a:r>
                      <a:r>
                        <a:rPr lang="en-US" sz="2000">
                          <a:solidFill>
                            <a:schemeClr val="tx1"/>
                          </a:solidFill>
                          <a:effectLst/>
                          <a:latin typeface="Inter"/>
                        </a:rPr>
                        <a:t> </a:t>
                      </a:r>
                      <a:r>
                        <a:rPr lang="en-US" sz="2000" err="1">
                          <a:solidFill>
                            <a:schemeClr val="tx1"/>
                          </a:solidFill>
                          <a:effectLst/>
                          <a:latin typeface="Inter"/>
                        </a:rPr>
                        <a:t>bị</a:t>
                      </a:r>
                      <a:r>
                        <a:rPr lang="en-US" sz="2000">
                          <a:solidFill>
                            <a:schemeClr val="tx1"/>
                          </a:solidFill>
                          <a:effectLst/>
                          <a:latin typeface="Inter"/>
                        </a:rPr>
                        <a:t> </a:t>
                      </a:r>
                      <a:r>
                        <a:rPr lang="en-US" sz="2000" err="1">
                          <a:solidFill>
                            <a:schemeClr val="tx1"/>
                          </a:solidFill>
                          <a:effectLst/>
                          <a:latin typeface="Inter"/>
                        </a:rPr>
                        <a:t>kiểm</a:t>
                      </a:r>
                      <a:r>
                        <a:rPr lang="en-US" sz="2000">
                          <a:solidFill>
                            <a:schemeClr val="tx1"/>
                          </a:solidFill>
                          <a:effectLst/>
                          <a:latin typeface="Inter"/>
                        </a:rPr>
                        <a:t> </a:t>
                      </a:r>
                      <a:r>
                        <a:rPr lang="en-US" sz="2000" err="1">
                          <a:solidFill>
                            <a:schemeClr val="tx1"/>
                          </a:solidFill>
                          <a:effectLst/>
                          <a:latin typeface="Inter"/>
                        </a:rPr>
                        <a:t>soát</a:t>
                      </a:r>
                      <a:r>
                        <a:rPr lang="en-US" sz="2000">
                          <a:solidFill>
                            <a:schemeClr val="tx1"/>
                          </a:solidFill>
                          <a:effectLst/>
                          <a:latin typeface="Inter"/>
                        </a:rPr>
                        <a:t>, </a:t>
                      </a:r>
                      <a:r>
                        <a:rPr lang="en-US" sz="2000" err="1">
                          <a:solidFill>
                            <a:schemeClr val="tx1"/>
                          </a:solidFill>
                          <a:effectLst/>
                          <a:latin typeface="Inter"/>
                        </a:rPr>
                        <a:t>không</a:t>
                      </a:r>
                      <a:r>
                        <a:rPr lang="en-US" sz="2000">
                          <a:solidFill>
                            <a:schemeClr val="tx1"/>
                          </a:solidFill>
                          <a:effectLst/>
                          <a:latin typeface="Inter"/>
                        </a:rPr>
                        <a:t> </a:t>
                      </a:r>
                      <a:r>
                        <a:rPr lang="en-US" sz="2000" err="1">
                          <a:solidFill>
                            <a:schemeClr val="tx1"/>
                          </a:solidFill>
                          <a:effectLst/>
                          <a:latin typeface="Inter"/>
                        </a:rPr>
                        <a:t>có</a:t>
                      </a:r>
                      <a:r>
                        <a:rPr lang="en-US" sz="2000">
                          <a:solidFill>
                            <a:schemeClr val="tx1"/>
                          </a:solidFill>
                          <a:effectLst/>
                          <a:latin typeface="Inter"/>
                        </a:rPr>
                        <a:t> </a:t>
                      </a:r>
                      <a:r>
                        <a:rPr lang="en-US" sz="2000" err="1">
                          <a:solidFill>
                            <a:schemeClr val="tx1"/>
                          </a:solidFill>
                          <a:effectLst/>
                          <a:latin typeface="Inter"/>
                        </a:rPr>
                        <a:t>vùng</a:t>
                      </a:r>
                      <a:r>
                        <a:rPr lang="en-US" sz="2000">
                          <a:solidFill>
                            <a:schemeClr val="tx1"/>
                          </a:solidFill>
                          <a:effectLst/>
                          <a:latin typeface="Inter"/>
                        </a:rPr>
                        <a:t> tin </a:t>
                      </a:r>
                      <a:r>
                        <a:rPr lang="en-US" sz="2000" err="1">
                          <a:solidFill>
                            <a:schemeClr val="tx1"/>
                          </a:solidFill>
                          <a:effectLst/>
                          <a:latin typeface="Inter"/>
                        </a:rPr>
                        <a:t>cậy</a:t>
                      </a:r>
                      <a:r>
                        <a:rPr lang="en-US" sz="2000">
                          <a:solidFill>
                            <a:schemeClr val="tx1"/>
                          </a:solidFill>
                          <a:effectLst/>
                          <a:latin typeface="Inter"/>
                        </a:rPr>
                        <a:t> </a:t>
                      </a:r>
                      <a:r>
                        <a:rPr lang="en-US" sz="2000" err="1">
                          <a:solidFill>
                            <a:schemeClr val="tx1"/>
                          </a:solidFill>
                          <a:effectLst/>
                          <a:latin typeface="Inter"/>
                        </a:rPr>
                        <a:t>tuyệt</a:t>
                      </a:r>
                      <a:r>
                        <a:rPr lang="en-US" sz="2000">
                          <a:solidFill>
                            <a:schemeClr val="tx1"/>
                          </a:solidFill>
                          <a:effectLst/>
                          <a:latin typeface="Inter"/>
                        </a:rPr>
                        <a:t> </a:t>
                      </a:r>
                      <a:r>
                        <a:rPr lang="en-US" sz="2000" err="1">
                          <a:solidFill>
                            <a:schemeClr val="tx1"/>
                          </a:solidFill>
                          <a:effectLst/>
                          <a:latin typeface="Inter"/>
                        </a:rPr>
                        <a:t>đối</a:t>
                      </a:r>
                      <a:r>
                        <a:rPr lang="en-US" sz="2000">
                          <a:solidFill>
                            <a:schemeClr val="tx1"/>
                          </a:solidFill>
                          <a:effectLst/>
                          <a:latin typeface="Inter"/>
                        </a:rPr>
                        <a:t> </a:t>
                      </a:r>
                    </a:p>
                  </a:txBody>
                  <a:tcPr anchor="ctr"/>
                </a:tc>
                <a:tc>
                  <a:txBody>
                    <a:bodyPr/>
                    <a:lstStyle/>
                    <a:p>
                      <a:pPr algn="l" rtl="0" fontAlgn="base">
                        <a:lnSpc>
                          <a:spcPts val="1568"/>
                        </a:lnSpc>
                        <a:spcBef>
                          <a:spcPts val="300"/>
                        </a:spcBef>
                        <a:buNone/>
                      </a:pPr>
                      <a:r>
                        <a:rPr lang="en-US" sz="2000">
                          <a:solidFill>
                            <a:schemeClr val="tx1"/>
                          </a:solidFill>
                          <a:effectLst/>
                          <a:latin typeface="Inter"/>
                        </a:rPr>
                        <a:t>Cloud </a:t>
                      </a:r>
                      <a:r>
                        <a:rPr lang="en-US" sz="2000" err="1">
                          <a:solidFill>
                            <a:schemeClr val="tx1"/>
                          </a:solidFill>
                          <a:effectLst/>
                          <a:latin typeface="Inter"/>
                        </a:rPr>
                        <a:t>và</a:t>
                      </a:r>
                      <a:r>
                        <a:rPr lang="en-US" sz="2000">
                          <a:solidFill>
                            <a:schemeClr val="tx1"/>
                          </a:solidFill>
                          <a:effectLst/>
                          <a:latin typeface="Inter"/>
                        </a:rPr>
                        <a:t> API gateway </a:t>
                      </a:r>
                      <a:r>
                        <a:rPr lang="en-US" sz="2000" err="1">
                          <a:solidFill>
                            <a:schemeClr val="tx1"/>
                          </a:solidFill>
                          <a:effectLst/>
                          <a:latin typeface="Inter"/>
                        </a:rPr>
                        <a:t>của</a:t>
                      </a:r>
                      <a:r>
                        <a:rPr lang="en-US" sz="2000">
                          <a:solidFill>
                            <a:schemeClr val="tx1"/>
                          </a:solidFill>
                          <a:effectLst/>
                          <a:latin typeface="Inter"/>
                        </a:rPr>
                        <a:t> </a:t>
                      </a:r>
                      <a:r>
                        <a:rPr lang="en-US" sz="2000" err="1">
                          <a:solidFill>
                            <a:schemeClr val="tx1"/>
                          </a:solidFill>
                          <a:effectLst/>
                          <a:latin typeface="Inter"/>
                        </a:rPr>
                        <a:t>HIoT</a:t>
                      </a:r>
                      <a:r>
                        <a:rPr lang="en-US" sz="2000">
                          <a:solidFill>
                            <a:schemeClr val="tx1"/>
                          </a:solidFill>
                          <a:effectLst/>
                          <a:latin typeface="Inter"/>
                        </a:rPr>
                        <a:t> </a:t>
                      </a:r>
                    </a:p>
                  </a:txBody>
                  <a:tcPr anchor="ctr"/>
                </a:tc>
                <a:extLst>
                  <a:ext uri="{0D108BD9-81ED-4DB2-BD59-A6C34878D82A}">
                    <a16:rowId xmlns:a16="http://schemas.microsoft.com/office/drawing/2014/main" val="1449142013"/>
                  </a:ext>
                </a:extLst>
              </a:tr>
            </a:tbl>
          </a:graphicData>
        </a:graphic>
      </p:graphicFrame>
    </p:spTree>
    <p:extLst>
      <p:ext uri="{BB962C8B-B14F-4D97-AF65-F5344CB8AC3E}">
        <p14:creationId xmlns:p14="http://schemas.microsoft.com/office/powerpoint/2010/main" val="849594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437CB-3BFF-C087-EF5A-B0F7E97AEA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8D4BA7-4CA6-43F2-03A4-4DC6657E4CCC}"/>
              </a:ext>
            </a:extLst>
          </p:cNvPr>
          <p:cNvSpPr>
            <a:spLocks noGrp="1"/>
          </p:cNvSpPr>
          <p:nvPr>
            <p:ph type="title"/>
          </p:nvPr>
        </p:nvSpPr>
        <p:spPr>
          <a:xfrm>
            <a:off x="-2625" y="1272"/>
            <a:ext cx="4600110" cy="572700"/>
          </a:xfrm>
        </p:spPr>
        <p:txBody>
          <a:bodyPr/>
          <a:lstStyle/>
          <a:p>
            <a:r>
              <a:rPr lang="en-US"/>
              <a:t>Mô </a:t>
            </a:r>
            <a:r>
              <a:rPr lang="en-US" err="1"/>
              <a:t>phỏng</a:t>
            </a:r>
            <a:r>
              <a:rPr lang="en-US"/>
              <a:t>, </a:t>
            </a:r>
            <a:r>
              <a:rPr lang="en-US" err="1"/>
              <a:t>thực</a:t>
            </a:r>
            <a:r>
              <a:rPr lang="en-US"/>
              <a:t> </a:t>
            </a:r>
            <a:r>
              <a:rPr lang="en-US" err="1"/>
              <a:t>nghiệm</a:t>
            </a:r>
          </a:p>
        </p:txBody>
      </p:sp>
      <p:pic>
        <p:nvPicPr>
          <p:cNvPr id="5" name="Picture 4" descr="A screenshot of a computer&#10;&#10;AI-generated content may be incorrect.">
            <a:extLst>
              <a:ext uri="{FF2B5EF4-FFF2-40B4-BE49-F238E27FC236}">
                <a16:creationId xmlns:a16="http://schemas.microsoft.com/office/drawing/2014/main" id="{A0FAD5F8-BCED-2A8D-555A-986D05EC06FD}"/>
              </a:ext>
            </a:extLst>
          </p:cNvPr>
          <p:cNvPicPr>
            <a:picLocks noChangeAspect="1"/>
          </p:cNvPicPr>
          <p:nvPr/>
        </p:nvPicPr>
        <p:blipFill>
          <a:blip r:embed="rId2"/>
          <a:stretch>
            <a:fillRect/>
          </a:stretch>
        </p:blipFill>
        <p:spPr>
          <a:xfrm>
            <a:off x="4934437" y="0"/>
            <a:ext cx="4177147" cy="4451261"/>
          </a:xfrm>
          <a:prstGeom prst="rect">
            <a:avLst/>
          </a:prstGeom>
        </p:spPr>
      </p:pic>
      <p:pic>
        <p:nvPicPr>
          <p:cNvPr id="7" name="Picture 6" descr="A diagram of a computer&#10;&#10;AI-generated content may be incorrect.">
            <a:extLst>
              <a:ext uri="{FF2B5EF4-FFF2-40B4-BE49-F238E27FC236}">
                <a16:creationId xmlns:a16="http://schemas.microsoft.com/office/drawing/2014/main" id="{05184A57-542A-F07F-4211-95CA51736773}"/>
              </a:ext>
            </a:extLst>
          </p:cNvPr>
          <p:cNvPicPr>
            <a:picLocks noChangeAspect="1"/>
          </p:cNvPicPr>
          <p:nvPr/>
        </p:nvPicPr>
        <p:blipFill>
          <a:blip r:embed="rId3"/>
          <a:stretch>
            <a:fillRect/>
          </a:stretch>
        </p:blipFill>
        <p:spPr>
          <a:xfrm>
            <a:off x="274422" y="1517292"/>
            <a:ext cx="4047302" cy="2813229"/>
          </a:xfrm>
          <a:prstGeom prst="rect">
            <a:avLst/>
          </a:prstGeom>
        </p:spPr>
      </p:pic>
      <p:sp>
        <p:nvSpPr>
          <p:cNvPr id="8" name="TextBox 7">
            <a:extLst>
              <a:ext uri="{FF2B5EF4-FFF2-40B4-BE49-F238E27FC236}">
                <a16:creationId xmlns:a16="http://schemas.microsoft.com/office/drawing/2014/main" id="{77761F48-152C-797F-7792-88F57E70C8F7}"/>
              </a:ext>
            </a:extLst>
          </p:cNvPr>
          <p:cNvSpPr txBox="1"/>
          <p:nvPr/>
        </p:nvSpPr>
        <p:spPr>
          <a:xfrm>
            <a:off x="272736" y="4459015"/>
            <a:ext cx="412784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Demo </a:t>
            </a:r>
            <a:r>
              <a:rPr lang="en-US" err="1"/>
              <a:t>mô</a:t>
            </a:r>
            <a:r>
              <a:rPr lang="en-US"/>
              <a:t> </a:t>
            </a:r>
            <a:r>
              <a:rPr lang="en-US" err="1"/>
              <a:t>hình</a:t>
            </a:r>
            <a:r>
              <a:rPr lang="en-US"/>
              <a:t> </a:t>
            </a:r>
            <a:r>
              <a:rPr lang="en-US" err="1"/>
              <a:t>phát</a:t>
            </a:r>
            <a:r>
              <a:rPr lang="en-US"/>
              <a:t> </a:t>
            </a:r>
            <a:r>
              <a:rPr lang="en-US" err="1"/>
              <a:t>hiện</a:t>
            </a:r>
            <a:r>
              <a:rPr lang="en-US"/>
              <a:t> </a:t>
            </a:r>
            <a:r>
              <a:rPr lang="en-US" err="1"/>
              <a:t>tấn</a:t>
            </a:r>
            <a:r>
              <a:rPr lang="en-US"/>
              <a:t> </a:t>
            </a:r>
            <a:r>
              <a:rPr lang="en-US" err="1"/>
              <a:t>công</a:t>
            </a:r>
            <a:r>
              <a:rPr lang="en-US"/>
              <a:t> </a:t>
            </a:r>
            <a:r>
              <a:rPr lang="en-US" err="1"/>
              <a:t>đơn</a:t>
            </a:r>
            <a:r>
              <a:rPr lang="en-US"/>
              <a:t> </a:t>
            </a:r>
            <a:r>
              <a:rPr lang="en-US" err="1"/>
              <a:t>giản</a:t>
            </a:r>
          </a:p>
        </p:txBody>
      </p:sp>
      <p:sp>
        <p:nvSpPr>
          <p:cNvPr id="9" name="TextBox 8">
            <a:extLst>
              <a:ext uri="{FF2B5EF4-FFF2-40B4-BE49-F238E27FC236}">
                <a16:creationId xmlns:a16="http://schemas.microsoft.com/office/drawing/2014/main" id="{9F37BD3E-561A-4302-B248-7F0073C3504C}"/>
              </a:ext>
            </a:extLst>
          </p:cNvPr>
          <p:cNvSpPr txBox="1"/>
          <p:nvPr/>
        </p:nvSpPr>
        <p:spPr>
          <a:xfrm>
            <a:off x="5126463" y="4450965"/>
            <a:ext cx="3986984"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Mô </a:t>
            </a:r>
            <a:r>
              <a:rPr lang="en-US" err="1"/>
              <a:t>hình</a:t>
            </a:r>
            <a:r>
              <a:rPr lang="en-US"/>
              <a:t> </a:t>
            </a:r>
            <a:r>
              <a:rPr lang="en-US" err="1"/>
              <a:t>phát</a:t>
            </a:r>
            <a:r>
              <a:rPr lang="en-US"/>
              <a:t> </a:t>
            </a:r>
            <a:r>
              <a:rPr lang="en-US" err="1"/>
              <a:t>hiện</a:t>
            </a:r>
            <a:r>
              <a:rPr lang="en-US"/>
              <a:t> </a:t>
            </a:r>
            <a:r>
              <a:rPr lang="en-US" err="1"/>
              <a:t>tấn</a:t>
            </a:r>
            <a:r>
              <a:rPr lang="en-US"/>
              <a:t> </a:t>
            </a:r>
            <a:r>
              <a:rPr lang="en-US" err="1"/>
              <a:t>công</a:t>
            </a:r>
            <a:r>
              <a:rPr lang="en-US"/>
              <a:t> </a:t>
            </a:r>
            <a:r>
              <a:rPr lang="en-US" err="1"/>
              <a:t>tổng</a:t>
            </a:r>
            <a:r>
              <a:rPr lang="en-US"/>
              <a:t> </a:t>
            </a:r>
            <a:r>
              <a:rPr lang="en-US" err="1"/>
              <a:t>quát</a:t>
            </a:r>
            <a:r>
              <a:rPr lang="en-US"/>
              <a:t>: ai, rules, signatures based </a:t>
            </a:r>
            <a:r>
              <a:rPr lang="en-US" err="1"/>
              <a:t>với</a:t>
            </a:r>
            <a:r>
              <a:rPr lang="en-US"/>
              <a:t> metadata </a:t>
            </a:r>
            <a:r>
              <a:rPr lang="en-US" err="1"/>
              <a:t>và</a:t>
            </a:r>
            <a:r>
              <a:rPr lang="en-US"/>
              <a:t> data </a:t>
            </a:r>
            <a:r>
              <a:rPr lang="en-US" err="1"/>
              <a:t>được</a:t>
            </a:r>
            <a:r>
              <a:rPr lang="en-US"/>
              <a:t> </a:t>
            </a:r>
            <a:r>
              <a:rPr lang="en-US" err="1"/>
              <a:t>thu</a:t>
            </a:r>
            <a:r>
              <a:rPr lang="en-US"/>
              <a:t> </a:t>
            </a:r>
            <a:r>
              <a:rPr lang="en-US" err="1"/>
              <a:t>thập</a:t>
            </a:r>
            <a:endParaRPr lang="en-US"/>
          </a:p>
        </p:txBody>
      </p:sp>
    </p:spTree>
    <p:extLst>
      <p:ext uri="{BB962C8B-B14F-4D97-AF65-F5344CB8AC3E}">
        <p14:creationId xmlns:p14="http://schemas.microsoft.com/office/powerpoint/2010/main" val="14376194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3E63B-BFAB-9F16-B369-99EAFEF6D65F}"/>
              </a:ext>
            </a:extLst>
          </p:cNvPr>
          <p:cNvSpPr>
            <a:spLocks noGrp="1"/>
          </p:cNvSpPr>
          <p:nvPr>
            <p:ph type="title"/>
          </p:nvPr>
        </p:nvSpPr>
        <p:spPr>
          <a:xfrm>
            <a:off x="311700" y="-2470"/>
            <a:ext cx="8520600" cy="572700"/>
          </a:xfrm>
        </p:spPr>
        <p:txBody>
          <a:bodyPr/>
          <a:lstStyle/>
          <a:p>
            <a:r>
              <a:rPr lang="en-US"/>
              <a:t>Tài </a:t>
            </a:r>
            <a:r>
              <a:rPr lang="en-US" err="1"/>
              <a:t>liệu</a:t>
            </a:r>
            <a:r>
              <a:rPr lang="en-US"/>
              <a:t> </a:t>
            </a:r>
            <a:r>
              <a:rPr lang="en-US" err="1"/>
              <a:t>tham</a:t>
            </a:r>
            <a:r>
              <a:rPr lang="en-US"/>
              <a:t> </a:t>
            </a:r>
            <a:r>
              <a:rPr lang="en-US" err="1"/>
              <a:t>khảo</a:t>
            </a:r>
            <a:endParaRPr lang="en-US"/>
          </a:p>
        </p:txBody>
      </p:sp>
      <p:sp>
        <p:nvSpPr>
          <p:cNvPr id="6" name="TextBox 5">
            <a:extLst>
              <a:ext uri="{FF2B5EF4-FFF2-40B4-BE49-F238E27FC236}">
                <a16:creationId xmlns:a16="http://schemas.microsoft.com/office/drawing/2014/main" id="{32DBAA04-3099-30C8-86CF-50BFC741DCEB}"/>
              </a:ext>
            </a:extLst>
          </p:cNvPr>
          <p:cNvSpPr txBox="1"/>
          <p:nvPr/>
        </p:nvSpPr>
        <p:spPr>
          <a:xfrm>
            <a:off x="314325" y="865337"/>
            <a:ext cx="8515350"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hlinkClick r:id="rId2"/>
              </a:rPr>
              <a:t>https://owasp.org/www-chapter-pune/meetups/2019/August/IoT_Device_Pentest_by_Shubham_Chougule.pdf</a:t>
            </a:r>
            <a:endParaRPr lang="en-US"/>
          </a:p>
          <a:p>
            <a:r>
              <a:rPr lang="en-US" sz="2000">
                <a:hlinkClick r:id="rId3"/>
              </a:rPr>
              <a:t>https://owasp.org/www-chapter-toronto/assets/slides/2019-12-11-OWASP-IoT-Top-10---Introduction-and-Root-Causes.pdf</a:t>
            </a:r>
            <a:endParaRPr lang="en-US"/>
          </a:p>
          <a:p>
            <a:r>
              <a:rPr lang="en-US" sz="2000">
                <a:hlinkClick r:id="rId4"/>
              </a:rPr>
              <a:t>https://github.com/scriptingxss/OWASP-IoT-Top-10-2018-Mapping</a:t>
            </a:r>
            <a:endParaRPr lang="en-US" sz="2000"/>
          </a:p>
          <a:p>
            <a:r>
              <a:rPr lang="en-US" sz="2000">
                <a:hlinkClick r:id="rId5"/>
              </a:rPr>
              <a:t>https://www.infosecinstitute.com/resources/penetration-testing/getting-started-with-iot-security-mapping-the-attack-surface/</a:t>
            </a:r>
            <a:endParaRPr lang="en-US" sz="2000"/>
          </a:p>
          <a:p>
            <a:endParaRPr lang="en-US" sz="2000"/>
          </a:p>
        </p:txBody>
      </p:sp>
    </p:spTree>
    <p:extLst>
      <p:ext uri="{BB962C8B-B14F-4D97-AF65-F5344CB8AC3E}">
        <p14:creationId xmlns:p14="http://schemas.microsoft.com/office/powerpoint/2010/main" val="1683031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84DA7-D129-53CA-13B6-37F59D8A4559}"/>
              </a:ext>
            </a:extLst>
          </p:cNvPr>
          <p:cNvSpPr>
            <a:spLocks noGrp="1"/>
          </p:cNvSpPr>
          <p:nvPr>
            <p:ph type="title"/>
          </p:nvPr>
        </p:nvSpPr>
        <p:spPr/>
        <p:txBody>
          <a:bodyPr/>
          <a:lstStyle/>
          <a:p>
            <a:r>
              <a:rPr lang="en-US" err="1"/>
              <a:t>Nội</a:t>
            </a:r>
            <a:r>
              <a:rPr lang="en-US"/>
              <a:t> Dung</a:t>
            </a:r>
          </a:p>
        </p:txBody>
      </p:sp>
      <p:sp>
        <p:nvSpPr>
          <p:cNvPr id="3" name="Subtitle 2">
            <a:extLst>
              <a:ext uri="{FF2B5EF4-FFF2-40B4-BE49-F238E27FC236}">
                <a16:creationId xmlns:a16="http://schemas.microsoft.com/office/drawing/2014/main" id="{4AFD8AB5-28EC-406E-18C4-7056AD9CD8CC}"/>
              </a:ext>
            </a:extLst>
          </p:cNvPr>
          <p:cNvSpPr>
            <a:spLocks noGrp="1"/>
          </p:cNvSpPr>
          <p:nvPr>
            <p:ph type="subTitle" idx="1"/>
          </p:nvPr>
        </p:nvSpPr>
        <p:spPr/>
        <p:txBody>
          <a:bodyPr/>
          <a:lstStyle/>
          <a:p>
            <a:r>
              <a:rPr lang="en-US" err="1"/>
              <a:t>Giới</a:t>
            </a:r>
            <a:r>
              <a:rPr lang="en-US"/>
              <a:t> </a:t>
            </a:r>
            <a:r>
              <a:rPr lang="en-US" err="1"/>
              <a:t>thiệu</a:t>
            </a:r>
            <a:r>
              <a:rPr lang="en-US"/>
              <a:t> </a:t>
            </a:r>
            <a:r>
              <a:rPr lang="en-US" err="1"/>
              <a:t>HIoT</a:t>
            </a:r>
          </a:p>
        </p:txBody>
      </p:sp>
      <p:sp>
        <p:nvSpPr>
          <p:cNvPr id="4" name="Subtitle 3">
            <a:extLst>
              <a:ext uri="{FF2B5EF4-FFF2-40B4-BE49-F238E27FC236}">
                <a16:creationId xmlns:a16="http://schemas.microsoft.com/office/drawing/2014/main" id="{5A3BA3DA-21A3-3BB0-5784-5C105A7BCA02}"/>
              </a:ext>
            </a:extLst>
          </p:cNvPr>
          <p:cNvSpPr>
            <a:spLocks noGrp="1"/>
          </p:cNvSpPr>
          <p:nvPr>
            <p:ph type="subTitle" idx="2"/>
          </p:nvPr>
        </p:nvSpPr>
        <p:spPr/>
        <p:txBody>
          <a:bodyPr/>
          <a:lstStyle/>
          <a:p>
            <a:r>
              <a:rPr lang="en-US" err="1"/>
              <a:t>Ứng</a:t>
            </a:r>
            <a:r>
              <a:rPr lang="en-US"/>
              <a:t> </a:t>
            </a:r>
            <a:r>
              <a:rPr lang="en-US" err="1"/>
              <a:t>dụng</a:t>
            </a:r>
            <a:r>
              <a:rPr lang="en-US"/>
              <a:t> </a:t>
            </a:r>
            <a:r>
              <a:rPr lang="en-US" err="1"/>
              <a:t>của</a:t>
            </a:r>
            <a:r>
              <a:rPr lang="en-US"/>
              <a:t> </a:t>
            </a:r>
            <a:r>
              <a:rPr lang="en-US" err="1"/>
              <a:t>HIoT</a:t>
            </a:r>
          </a:p>
        </p:txBody>
      </p:sp>
      <p:sp>
        <p:nvSpPr>
          <p:cNvPr id="5" name="Subtitle 4">
            <a:extLst>
              <a:ext uri="{FF2B5EF4-FFF2-40B4-BE49-F238E27FC236}">
                <a16:creationId xmlns:a16="http://schemas.microsoft.com/office/drawing/2014/main" id="{E3DDC954-6608-D9D2-3334-198493656957}"/>
              </a:ext>
            </a:extLst>
          </p:cNvPr>
          <p:cNvSpPr>
            <a:spLocks noGrp="1"/>
          </p:cNvSpPr>
          <p:nvPr>
            <p:ph type="subTitle" idx="3"/>
          </p:nvPr>
        </p:nvSpPr>
        <p:spPr/>
        <p:txBody>
          <a:bodyPr/>
          <a:lstStyle/>
          <a:p>
            <a:r>
              <a:rPr lang="en-US"/>
              <a:t>Phương </a:t>
            </a:r>
            <a:r>
              <a:rPr lang="en-US" err="1"/>
              <a:t>pháp</a:t>
            </a:r>
            <a:r>
              <a:rPr lang="en-US"/>
              <a:t> </a:t>
            </a:r>
            <a:r>
              <a:rPr lang="en-US" err="1"/>
              <a:t>phát</a:t>
            </a:r>
            <a:r>
              <a:rPr lang="en-US"/>
              <a:t> </a:t>
            </a:r>
            <a:r>
              <a:rPr lang="en-US" err="1"/>
              <a:t>hiện</a:t>
            </a:r>
            <a:r>
              <a:rPr lang="en-US"/>
              <a:t> </a:t>
            </a:r>
            <a:r>
              <a:rPr lang="en-US" err="1"/>
              <a:t>tấn</a:t>
            </a:r>
            <a:r>
              <a:rPr lang="en-US"/>
              <a:t> </a:t>
            </a:r>
            <a:r>
              <a:rPr lang="en-US" err="1"/>
              <a:t>công</a:t>
            </a:r>
          </a:p>
        </p:txBody>
      </p:sp>
      <p:sp>
        <p:nvSpPr>
          <p:cNvPr id="6" name="Subtitle 5">
            <a:extLst>
              <a:ext uri="{FF2B5EF4-FFF2-40B4-BE49-F238E27FC236}">
                <a16:creationId xmlns:a16="http://schemas.microsoft.com/office/drawing/2014/main" id="{12B66403-E979-0B93-F21F-8F552D4FA02E}"/>
              </a:ext>
            </a:extLst>
          </p:cNvPr>
          <p:cNvSpPr>
            <a:spLocks noGrp="1"/>
          </p:cNvSpPr>
          <p:nvPr>
            <p:ph type="subTitle" idx="4"/>
          </p:nvPr>
        </p:nvSpPr>
        <p:spPr/>
        <p:txBody>
          <a:bodyPr/>
          <a:lstStyle/>
          <a:p>
            <a:r>
              <a:rPr lang="en-US" err="1"/>
              <a:t>Cách</a:t>
            </a:r>
            <a:r>
              <a:rPr lang="en-US"/>
              <a:t> </a:t>
            </a:r>
            <a:r>
              <a:rPr lang="en-US" err="1"/>
              <a:t>dạng</a:t>
            </a:r>
            <a:r>
              <a:rPr lang="en-US"/>
              <a:t> </a:t>
            </a:r>
            <a:r>
              <a:rPr lang="en-US" err="1"/>
              <a:t>tấn</a:t>
            </a:r>
            <a:r>
              <a:rPr lang="en-US"/>
              <a:t> </a:t>
            </a:r>
            <a:r>
              <a:rPr lang="en-US" err="1"/>
              <a:t>công</a:t>
            </a:r>
            <a:r>
              <a:rPr lang="en-US"/>
              <a:t> </a:t>
            </a:r>
            <a:r>
              <a:rPr lang="en-US" err="1"/>
              <a:t>phổ</a:t>
            </a:r>
            <a:r>
              <a:rPr lang="en-US"/>
              <a:t> </a:t>
            </a:r>
            <a:r>
              <a:rPr lang="en-US" err="1"/>
              <a:t>biến</a:t>
            </a:r>
            <a:endParaRPr lang="en-US" err="1">
              <a:solidFill>
                <a:srgbClr val="000000"/>
              </a:solidFill>
            </a:endParaRPr>
          </a:p>
        </p:txBody>
      </p:sp>
      <p:sp>
        <p:nvSpPr>
          <p:cNvPr id="7" name="Subtitle 6">
            <a:extLst>
              <a:ext uri="{FF2B5EF4-FFF2-40B4-BE49-F238E27FC236}">
                <a16:creationId xmlns:a16="http://schemas.microsoft.com/office/drawing/2014/main" id="{A5CB8E6C-1BF8-A42D-BACF-8CCC7381A0B1}"/>
              </a:ext>
            </a:extLst>
          </p:cNvPr>
          <p:cNvSpPr>
            <a:spLocks noGrp="1"/>
          </p:cNvSpPr>
          <p:nvPr>
            <p:ph type="subTitle" idx="5"/>
          </p:nvPr>
        </p:nvSpPr>
        <p:spPr/>
        <p:txBody>
          <a:bodyPr/>
          <a:lstStyle/>
          <a:p>
            <a:r>
              <a:rPr lang="en-US"/>
              <a:t>Mô </a:t>
            </a:r>
            <a:r>
              <a:rPr lang="en-US" err="1"/>
              <a:t>phỏng</a:t>
            </a:r>
            <a:r>
              <a:rPr lang="en-US"/>
              <a:t>, </a:t>
            </a:r>
            <a:r>
              <a:rPr lang="en-US" err="1"/>
              <a:t>thực</a:t>
            </a:r>
            <a:r>
              <a:rPr lang="en-US"/>
              <a:t> </a:t>
            </a:r>
            <a:r>
              <a:rPr lang="en-US" err="1"/>
              <a:t>nghiệm</a:t>
            </a:r>
            <a:endParaRPr lang="en-US"/>
          </a:p>
        </p:txBody>
      </p:sp>
      <p:sp>
        <p:nvSpPr>
          <p:cNvPr id="8" name="Subtitle 7">
            <a:extLst>
              <a:ext uri="{FF2B5EF4-FFF2-40B4-BE49-F238E27FC236}">
                <a16:creationId xmlns:a16="http://schemas.microsoft.com/office/drawing/2014/main" id="{C6857FA1-40F6-7B4A-6EB1-E15C0B10F286}"/>
              </a:ext>
            </a:extLst>
          </p:cNvPr>
          <p:cNvSpPr>
            <a:spLocks noGrp="1"/>
          </p:cNvSpPr>
          <p:nvPr>
            <p:ph type="subTitle" idx="6"/>
          </p:nvPr>
        </p:nvSpPr>
        <p:spPr/>
        <p:txBody>
          <a:bodyPr/>
          <a:lstStyle/>
          <a:p>
            <a:r>
              <a:rPr lang="en-US"/>
              <a:t>OWASP IoT Top 10</a:t>
            </a:r>
          </a:p>
        </p:txBody>
      </p:sp>
    </p:spTree>
    <p:extLst>
      <p:ext uri="{BB962C8B-B14F-4D97-AF65-F5344CB8AC3E}">
        <p14:creationId xmlns:p14="http://schemas.microsoft.com/office/powerpoint/2010/main" val="32088674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5782E-EAAE-F79A-EE33-D27ECBAB12A2}"/>
              </a:ext>
            </a:extLst>
          </p:cNvPr>
          <p:cNvSpPr>
            <a:spLocks noGrp="1"/>
          </p:cNvSpPr>
          <p:nvPr>
            <p:ph type="title"/>
          </p:nvPr>
        </p:nvSpPr>
        <p:spPr>
          <a:xfrm>
            <a:off x="311700" y="2573"/>
            <a:ext cx="8520600" cy="572700"/>
          </a:xfrm>
        </p:spPr>
        <p:txBody>
          <a:bodyPr/>
          <a:lstStyle/>
          <a:p>
            <a:r>
              <a:rPr lang="en-US" err="1"/>
              <a:t>Giới</a:t>
            </a:r>
            <a:r>
              <a:rPr lang="en-US"/>
              <a:t> </a:t>
            </a:r>
            <a:r>
              <a:rPr lang="en-US" err="1"/>
              <a:t>thiệu</a:t>
            </a:r>
            <a:r>
              <a:rPr lang="en-US"/>
              <a:t> </a:t>
            </a:r>
            <a:r>
              <a:rPr lang="en-US" err="1"/>
              <a:t>HIoT</a:t>
            </a:r>
          </a:p>
        </p:txBody>
      </p:sp>
      <p:sp>
        <p:nvSpPr>
          <p:cNvPr id="6" name="TextBox 5">
            <a:extLst>
              <a:ext uri="{FF2B5EF4-FFF2-40B4-BE49-F238E27FC236}">
                <a16:creationId xmlns:a16="http://schemas.microsoft.com/office/drawing/2014/main" id="{B25BB328-1ADD-E04D-9494-748BBFAB9516}"/>
              </a:ext>
            </a:extLst>
          </p:cNvPr>
          <p:cNvSpPr txBox="1"/>
          <p:nvPr/>
        </p:nvSpPr>
        <p:spPr>
          <a:xfrm>
            <a:off x="314325" y="1285875"/>
            <a:ext cx="8515350"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Char char="•"/>
            </a:pPr>
            <a:r>
              <a:rPr lang="en-US" sz="2000" err="1">
                <a:latin typeface="Inter"/>
              </a:rPr>
              <a:t>HIoT</a:t>
            </a:r>
            <a:r>
              <a:rPr lang="en-US" sz="2000">
                <a:latin typeface="Inter"/>
              </a:rPr>
              <a:t> (Human Internet of Things) </a:t>
            </a:r>
            <a:r>
              <a:rPr lang="en-US" sz="2000" err="1">
                <a:latin typeface="Inter"/>
              </a:rPr>
              <a:t>là</a:t>
            </a:r>
            <a:r>
              <a:rPr lang="en-US" sz="2000">
                <a:latin typeface="Inter"/>
              </a:rPr>
              <a:t> </a:t>
            </a:r>
            <a:r>
              <a:rPr lang="en-US" sz="2000" err="1">
                <a:latin typeface="Inter"/>
              </a:rPr>
              <a:t>một</a:t>
            </a:r>
            <a:r>
              <a:rPr lang="en-US" sz="2000">
                <a:latin typeface="Inter"/>
              </a:rPr>
              <a:t> </a:t>
            </a:r>
            <a:r>
              <a:rPr lang="en-US" sz="2000" err="1">
                <a:latin typeface="Inter"/>
              </a:rPr>
              <a:t>nhánh</a:t>
            </a:r>
            <a:r>
              <a:rPr lang="en-US" sz="2000">
                <a:latin typeface="Inter"/>
              </a:rPr>
              <a:t> </a:t>
            </a:r>
            <a:r>
              <a:rPr lang="en-US" sz="2000" err="1">
                <a:latin typeface="Inter"/>
              </a:rPr>
              <a:t>mở</a:t>
            </a:r>
            <a:r>
              <a:rPr lang="en-US" sz="2000">
                <a:latin typeface="Inter"/>
              </a:rPr>
              <a:t> </a:t>
            </a:r>
            <a:r>
              <a:rPr lang="en-US" sz="2000" err="1">
                <a:latin typeface="Inter"/>
              </a:rPr>
              <a:t>rộng</a:t>
            </a:r>
            <a:r>
              <a:rPr lang="en-US" sz="2000">
                <a:latin typeface="Inter"/>
              </a:rPr>
              <a:t> </a:t>
            </a:r>
            <a:r>
              <a:rPr lang="en-US" sz="2000" err="1">
                <a:latin typeface="Inter"/>
              </a:rPr>
              <a:t>của</a:t>
            </a:r>
            <a:r>
              <a:rPr lang="en-US" sz="2000">
                <a:latin typeface="Inter"/>
              </a:rPr>
              <a:t> Internet of Things (IoT), </a:t>
            </a:r>
            <a:r>
              <a:rPr lang="en-US" sz="2000" err="1">
                <a:latin typeface="Inter"/>
              </a:rPr>
              <a:t>trong</a:t>
            </a:r>
            <a:r>
              <a:rPr lang="en-US" sz="2000">
                <a:latin typeface="Inter"/>
              </a:rPr>
              <a:t> </a:t>
            </a:r>
            <a:r>
              <a:rPr lang="en-US" sz="2000" err="1">
                <a:latin typeface="Inter"/>
              </a:rPr>
              <a:t>đó</a:t>
            </a:r>
            <a:r>
              <a:rPr lang="en-US" sz="2000">
                <a:latin typeface="Inter"/>
              </a:rPr>
              <a:t> con </a:t>
            </a:r>
            <a:r>
              <a:rPr lang="en-US" sz="2000" err="1">
                <a:latin typeface="Inter"/>
              </a:rPr>
              <a:t>người</a:t>
            </a:r>
            <a:r>
              <a:rPr lang="en-US" sz="2000">
                <a:latin typeface="Inter"/>
              </a:rPr>
              <a:t> </a:t>
            </a:r>
            <a:r>
              <a:rPr lang="en-US" sz="2000" err="1">
                <a:latin typeface="Inter"/>
              </a:rPr>
              <a:t>đóng</a:t>
            </a:r>
            <a:r>
              <a:rPr lang="en-US" sz="2000">
                <a:latin typeface="Inter"/>
              </a:rPr>
              <a:t> </a:t>
            </a:r>
            <a:r>
              <a:rPr lang="en-US" sz="2000" err="1">
                <a:latin typeface="Inter"/>
              </a:rPr>
              <a:t>vai</a:t>
            </a:r>
            <a:r>
              <a:rPr lang="en-US" sz="2000">
                <a:latin typeface="Inter"/>
              </a:rPr>
              <a:t> </a:t>
            </a:r>
            <a:r>
              <a:rPr lang="en-US" sz="2000" err="1">
                <a:latin typeface="Inter"/>
              </a:rPr>
              <a:t>trò</a:t>
            </a:r>
            <a:r>
              <a:rPr lang="en-US" sz="2000">
                <a:latin typeface="Inter"/>
              </a:rPr>
              <a:t> </a:t>
            </a:r>
            <a:r>
              <a:rPr lang="en-US" sz="2000" err="1">
                <a:latin typeface="Inter"/>
              </a:rPr>
              <a:t>trung</a:t>
            </a:r>
            <a:r>
              <a:rPr lang="en-US" sz="2000">
                <a:latin typeface="Inter"/>
              </a:rPr>
              <a:t> </a:t>
            </a:r>
            <a:r>
              <a:rPr lang="en-US" sz="2000" err="1">
                <a:latin typeface="Inter"/>
              </a:rPr>
              <a:t>tâm</a:t>
            </a:r>
            <a:r>
              <a:rPr lang="en-US" sz="2000">
                <a:latin typeface="Inter"/>
              </a:rPr>
              <a:t> </a:t>
            </a:r>
            <a:r>
              <a:rPr lang="en-US" sz="2000" err="1">
                <a:latin typeface="Inter"/>
              </a:rPr>
              <a:t>trong</a:t>
            </a:r>
            <a:r>
              <a:rPr lang="en-US" sz="2000">
                <a:latin typeface="Inter"/>
              </a:rPr>
              <a:t> </a:t>
            </a:r>
            <a:r>
              <a:rPr lang="en-US" sz="2000" err="1">
                <a:latin typeface="Inter"/>
              </a:rPr>
              <a:t>hệ</a:t>
            </a:r>
            <a:r>
              <a:rPr lang="en-US" sz="2000">
                <a:latin typeface="Inter"/>
              </a:rPr>
              <a:t> </a:t>
            </a:r>
            <a:r>
              <a:rPr lang="en-US" sz="2000" err="1">
                <a:latin typeface="Inter"/>
              </a:rPr>
              <a:t>sinh</a:t>
            </a:r>
            <a:r>
              <a:rPr lang="en-US" sz="2000">
                <a:latin typeface="Inter"/>
              </a:rPr>
              <a:t> </a:t>
            </a:r>
            <a:r>
              <a:rPr lang="en-US" sz="2000" err="1">
                <a:latin typeface="Inter"/>
              </a:rPr>
              <a:t>thái</a:t>
            </a:r>
            <a:r>
              <a:rPr lang="en-US" sz="2000">
                <a:latin typeface="Inter"/>
              </a:rPr>
              <a:t> </a:t>
            </a:r>
            <a:r>
              <a:rPr lang="en-US" sz="2000" err="1">
                <a:latin typeface="Inter"/>
              </a:rPr>
              <a:t>kết</a:t>
            </a:r>
            <a:r>
              <a:rPr lang="en-US" sz="2000">
                <a:latin typeface="Inter"/>
              </a:rPr>
              <a:t> </a:t>
            </a:r>
            <a:r>
              <a:rPr lang="en-US" sz="2000" err="1">
                <a:latin typeface="Inter"/>
              </a:rPr>
              <a:t>nối</a:t>
            </a:r>
            <a:r>
              <a:rPr lang="en-US" sz="2000">
                <a:latin typeface="Inter"/>
              </a:rPr>
              <a:t> </a:t>
            </a:r>
            <a:r>
              <a:rPr lang="en-US" sz="2000" err="1">
                <a:latin typeface="Inter"/>
              </a:rPr>
              <a:t>giữa</a:t>
            </a:r>
            <a:r>
              <a:rPr lang="en-US" sz="2000">
                <a:latin typeface="Inter"/>
              </a:rPr>
              <a:t> </a:t>
            </a:r>
            <a:r>
              <a:rPr lang="en-US" sz="2000" err="1">
                <a:latin typeface="Inter"/>
              </a:rPr>
              <a:t>các</a:t>
            </a:r>
            <a:r>
              <a:rPr lang="en-US" sz="2000">
                <a:latin typeface="Inter"/>
              </a:rPr>
              <a:t> </a:t>
            </a:r>
            <a:r>
              <a:rPr lang="en-US" sz="2000" err="1">
                <a:latin typeface="Inter"/>
              </a:rPr>
              <a:t>thiết</a:t>
            </a:r>
            <a:r>
              <a:rPr lang="en-US" sz="2000">
                <a:latin typeface="Inter"/>
              </a:rPr>
              <a:t> </a:t>
            </a:r>
            <a:r>
              <a:rPr lang="en-US" sz="2000" err="1">
                <a:latin typeface="Inter"/>
              </a:rPr>
              <a:t>bị</a:t>
            </a:r>
            <a:r>
              <a:rPr lang="en-US" sz="2000">
                <a:latin typeface="Inter"/>
              </a:rPr>
              <a:t> </a:t>
            </a:r>
            <a:r>
              <a:rPr lang="en-US" sz="2000" err="1">
                <a:latin typeface="Inter"/>
              </a:rPr>
              <a:t>thông</a:t>
            </a:r>
            <a:r>
              <a:rPr lang="en-US" sz="2000">
                <a:latin typeface="Inter"/>
              </a:rPr>
              <a:t> </a:t>
            </a:r>
            <a:r>
              <a:rPr lang="en-US" sz="2000" err="1">
                <a:latin typeface="Inter"/>
              </a:rPr>
              <a:t>minh</a:t>
            </a:r>
            <a:r>
              <a:rPr lang="en-US" sz="2000">
                <a:latin typeface="Inter"/>
              </a:rPr>
              <a:t>. </a:t>
            </a:r>
            <a:endParaRPr lang="en-US"/>
          </a:p>
          <a:p>
            <a:pPr marL="342900" indent="-342900">
              <a:buChar char="•"/>
            </a:pPr>
            <a:r>
              <a:rPr lang="en-US" sz="2000">
                <a:latin typeface="Inter"/>
              </a:rPr>
              <a:t>Trong </a:t>
            </a:r>
            <a:r>
              <a:rPr lang="en-US" sz="2000" err="1">
                <a:latin typeface="Inter"/>
              </a:rPr>
              <a:t>HIoT</a:t>
            </a:r>
            <a:r>
              <a:rPr lang="en-US" sz="2000">
                <a:latin typeface="Inter"/>
              </a:rPr>
              <a:t>, </a:t>
            </a:r>
            <a:r>
              <a:rPr lang="en-US" sz="2000" err="1">
                <a:latin typeface="Inter"/>
              </a:rPr>
              <a:t>các</a:t>
            </a:r>
            <a:r>
              <a:rPr lang="en-US" sz="2000">
                <a:latin typeface="Inter"/>
              </a:rPr>
              <a:t> </a:t>
            </a:r>
            <a:r>
              <a:rPr lang="en-US" sz="2000" err="1">
                <a:latin typeface="Inter"/>
              </a:rPr>
              <a:t>thiết</a:t>
            </a:r>
            <a:r>
              <a:rPr lang="en-US" sz="2000">
                <a:latin typeface="Inter"/>
              </a:rPr>
              <a:t> </a:t>
            </a:r>
            <a:r>
              <a:rPr lang="en-US" sz="2000" err="1">
                <a:latin typeface="Inter"/>
              </a:rPr>
              <a:t>bị</a:t>
            </a:r>
            <a:r>
              <a:rPr lang="en-US" sz="2000">
                <a:latin typeface="Inter"/>
              </a:rPr>
              <a:t> </a:t>
            </a:r>
            <a:r>
              <a:rPr lang="en-US" sz="2000" err="1">
                <a:latin typeface="Inter"/>
              </a:rPr>
              <a:t>như</a:t>
            </a:r>
            <a:r>
              <a:rPr lang="en-US" sz="2000">
                <a:latin typeface="Inter"/>
              </a:rPr>
              <a:t> </a:t>
            </a:r>
            <a:r>
              <a:rPr lang="en-US" sz="2000" err="1">
                <a:latin typeface="Inter"/>
              </a:rPr>
              <a:t>cảm</a:t>
            </a:r>
            <a:r>
              <a:rPr lang="en-US" sz="2000">
                <a:latin typeface="Inter"/>
              </a:rPr>
              <a:t> </a:t>
            </a:r>
            <a:r>
              <a:rPr lang="en-US" sz="2000" err="1">
                <a:latin typeface="Inter"/>
              </a:rPr>
              <a:t>biến</a:t>
            </a:r>
            <a:r>
              <a:rPr lang="en-US" sz="2000">
                <a:latin typeface="Inter"/>
              </a:rPr>
              <a:t> </a:t>
            </a:r>
            <a:r>
              <a:rPr lang="en-US" sz="2000" err="1">
                <a:latin typeface="Inter"/>
              </a:rPr>
              <a:t>sinh</a:t>
            </a:r>
            <a:r>
              <a:rPr lang="en-US" sz="2000">
                <a:latin typeface="Inter"/>
              </a:rPr>
              <a:t> </a:t>
            </a:r>
            <a:r>
              <a:rPr lang="en-US" sz="2000" err="1">
                <a:latin typeface="Inter"/>
              </a:rPr>
              <a:t>học</a:t>
            </a:r>
            <a:r>
              <a:rPr lang="en-US" sz="2000">
                <a:latin typeface="Inter"/>
              </a:rPr>
              <a:t>, </a:t>
            </a:r>
            <a:r>
              <a:rPr lang="en-US" sz="2000" err="1">
                <a:latin typeface="Inter"/>
              </a:rPr>
              <a:t>thiết</a:t>
            </a:r>
            <a:r>
              <a:rPr lang="en-US" sz="2000">
                <a:latin typeface="Inter"/>
              </a:rPr>
              <a:t> </a:t>
            </a:r>
            <a:r>
              <a:rPr lang="en-US" sz="2000" err="1">
                <a:latin typeface="Inter"/>
              </a:rPr>
              <a:t>bị</a:t>
            </a:r>
            <a:r>
              <a:rPr lang="en-US" sz="2000">
                <a:latin typeface="Inter"/>
              </a:rPr>
              <a:t> </a:t>
            </a:r>
            <a:r>
              <a:rPr lang="en-US" sz="2000" err="1">
                <a:latin typeface="Inter"/>
              </a:rPr>
              <a:t>đeo</a:t>
            </a:r>
            <a:r>
              <a:rPr lang="en-US" sz="2000">
                <a:latin typeface="Inter"/>
              </a:rPr>
              <a:t> </a:t>
            </a:r>
            <a:r>
              <a:rPr lang="en-US" sz="2000" err="1">
                <a:latin typeface="Inter"/>
              </a:rPr>
              <a:t>tay</a:t>
            </a:r>
            <a:r>
              <a:rPr lang="en-US" sz="2000">
                <a:latin typeface="Inter"/>
              </a:rPr>
              <a:t> </a:t>
            </a:r>
            <a:r>
              <a:rPr lang="en-US" sz="2000" err="1">
                <a:latin typeface="Inter"/>
              </a:rPr>
              <a:t>thông</a:t>
            </a:r>
            <a:r>
              <a:rPr lang="en-US" sz="2000">
                <a:latin typeface="Inter"/>
              </a:rPr>
              <a:t> </a:t>
            </a:r>
            <a:r>
              <a:rPr lang="en-US" sz="2000" err="1">
                <a:latin typeface="Inter"/>
              </a:rPr>
              <a:t>minh</a:t>
            </a:r>
            <a:r>
              <a:rPr lang="en-US" sz="2000">
                <a:latin typeface="Inter"/>
              </a:rPr>
              <a:t>, </a:t>
            </a:r>
            <a:r>
              <a:rPr lang="en-US" sz="2000" err="1">
                <a:latin typeface="Inter"/>
              </a:rPr>
              <a:t>thiết</a:t>
            </a:r>
            <a:r>
              <a:rPr lang="en-US" sz="2000">
                <a:latin typeface="Inter"/>
              </a:rPr>
              <a:t> </a:t>
            </a:r>
            <a:r>
              <a:rPr lang="en-US" sz="2000" err="1">
                <a:latin typeface="Inter"/>
              </a:rPr>
              <a:t>bị</a:t>
            </a:r>
            <a:r>
              <a:rPr lang="en-US" sz="2000">
                <a:latin typeface="Inter"/>
              </a:rPr>
              <a:t> </a:t>
            </a:r>
            <a:r>
              <a:rPr lang="en-US" sz="2000" err="1">
                <a:latin typeface="Inter"/>
              </a:rPr>
              <a:t>định</a:t>
            </a:r>
            <a:r>
              <a:rPr lang="en-US" sz="2000">
                <a:latin typeface="Inter"/>
              </a:rPr>
              <a:t> </a:t>
            </a:r>
            <a:r>
              <a:rPr lang="en-US" sz="2000" err="1">
                <a:latin typeface="Inter"/>
              </a:rPr>
              <a:t>vị</a:t>
            </a:r>
            <a:r>
              <a:rPr lang="en-US" sz="2000">
                <a:latin typeface="Inter"/>
              </a:rPr>
              <a:t>, </a:t>
            </a:r>
            <a:r>
              <a:rPr lang="en-US" sz="2000" err="1">
                <a:latin typeface="Inter"/>
              </a:rPr>
              <a:t>nhà</a:t>
            </a:r>
            <a:r>
              <a:rPr lang="en-US" sz="2000">
                <a:latin typeface="Inter"/>
              </a:rPr>
              <a:t> </a:t>
            </a:r>
            <a:r>
              <a:rPr lang="en-US" sz="2000" err="1">
                <a:latin typeface="Inter"/>
              </a:rPr>
              <a:t>thông</a:t>
            </a:r>
            <a:r>
              <a:rPr lang="en-US" sz="2000">
                <a:latin typeface="Inter"/>
              </a:rPr>
              <a:t> </a:t>
            </a:r>
            <a:r>
              <a:rPr lang="en-US" sz="2000" err="1">
                <a:latin typeface="Inter"/>
              </a:rPr>
              <a:t>minh</a:t>
            </a:r>
            <a:r>
              <a:rPr lang="en-US" sz="2000">
                <a:latin typeface="Inter"/>
              </a:rPr>
              <a:t>, </a:t>
            </a:r>
            <a:r>
              <a:rPr lang="en-US" sz="2000" err="1">
                <a:latin typeface="Inter"/>
              </a:rPr>
              <a:t>hoặc</a:t>
            </a:r>
            <a:r>
              <a:rPr lang="en-US" sz="2000">
                <a:latin typeface="Inter"/>
              </a:rPr>
              <a:t> </a:t>
            </a:r>
            <a:r>
              <a:rPr lang="en-US" sz="2000" err="1">
                <a:latin typeface="Inter"/>
              </a:rPr>
              <a:t>phương</a:t>
            </a:r>
            <a:r>
              <a:rPr lang="en-US" sz="2000">
                <a:latin typeface="Inter"/>
              </a:rPr>
              <a:t> </a:t>
            </a:r>
            <a:r>
              <a:rPr lang="en-US" sz="2000" err="1">
                <a:latin typeface="Inter"/>
              </a:rPr>
              <a:t>tiện</a:t>
            </a:r>
            <a:r>
              <a:rPr lang="en-US" sz="2000">
                <a:latin typeface="Inter"/>
              </a:rPr>
              <a:t> </a:t>
            </a:r>
            <a:r>
              <a:rPr lang="en-US" sz="2000" err="1">
                <a:latin typeface="Inter"/>
              </a:rPr>
              <a:t>giao</a:t>
            </a:r>
            <a:r>
              <a:rPr lang="en-US" sz="2000">
                <a:latin typeface="Inter"/>
              </a:rPr>
              <a:t> </a:t>
            </a:r>
            <a:r>
              <a:rPr lang="en-US" sz="2000" err="1">
                <a:latin typeface="Inter"/>
              </a:rPr>
              <a:t>thông</a:t>
            </a:r>
            <a:r>
              <a:rPr lang="en-US" sz="2000">
                <a:latin typeface="Inter"/>
              </a:rPr>
              <a:t> </a:t>
            </a:r>
            <a:r>
              <a:rPr lang="en-US" sz="2000" err="1">
                <a:latin typeface="Inter"/>
              </a:rPr>
              <a:t>thông</a:t>
            </a:r>
            <a:r>
              <a:rPr lang="en-US" sz="2000">
                <a:latin typeface="Inter"/>
              </a:rPr>
              <a:t> </a:t>
            </a:r>
            <a:r>
              <a:rPr lang="en-US" sz="2000" err="1">
                <a:latin typeface="Inter"/>
              </a:rPr>
              <a:t>minh</a:t>
            </a:r>
            <a:r>
              <a:rPr lang="en-US" sz="2000">
                <a:latin typeface="Inter"/>
              </a:rPr>
              <a:t> </a:t>
            </a:r>
            <a:r>
              <a:rPr lang="en-US" sz="2000" err="1">
                <a:latin typeface="Inter"/>
              </a:rPr>
              <a:t>được</a:t>
            </a:r>
            <a:r>
              <a:rPr lang="en-US" sz="2000">
                <a:latin typeface="Inter"/>
              </a:rPr>
              <a:t> </a:t>
            </a:r>
            <a:r>
              <a:rPr lang="en-US" sz="2000" err="1">
                <a:latin typeface="Inter"/>
              </a:rPr>
              <a:t>tích</a:t>
            </a:r>
            <a:r>
              <a:rPr lang="en-US" sz="2000">
                <a:latin typeface="Inter"/>
              </a:rPr>
              <a:t> </a:t>
            </a:r>
            <a:r>
              <a:rPr lang="en-US" sz="2000" err="1">
                <a:latin typeface="Inter"/>
              </a:rPr>
              <a:t>hợp</a:t>
            </a:r>
            <a:r>
              <a:rPr lang="en-US" sz="2000">
                <a:latin typeface="Inter"/>
              </a:rPr>
              <a:t> </a:t>
            </a:r>
            <a:r>
              <a:rPr lang="en-US" sz="2000" err="1">
                <a:latin typeface="Inter"/>
              </a:rPr>
              <a:t>nhằm</a:t>
            </a:r>
            <a:r>
              <a:rPr lang="en-US" sz="2000">
                <a:latin typeface="Inter"/>
              </a:rPr>
              <a:t> </a:t>
            </a:r>
            <a:r>
              <a:rPr lang="en-US" sz="2000" err="1">
                <a:latin typeface="Inter"/>
              </a:rPr>
              <a:t>thu</a:t>
            </a:r>
            <a:r>
              <a:rPr lang="en-US" sz="2000">
                <a:latin typeface="Inter"/>
              </a:rPr>
              <a:t> </a:t>
            </a:r>
            <a:r>
              <a:rPr lang="en-US" sz="2000" err="1">
                <a:latin typeface="Inter"/>
              </a:rPr>
              <a:t>thập</a:t>
            </a:r>
            <a:r>
              <a:rPr lang="en-US" sz="2000">
                <a:latin typeface="Inter"/>
              </a:rPr>
              <a:t>, </a:t>
            </a:r>
            <a:r>
              <a:rPr lang="en-US" sz="2000" err="1">
                <a:latin typeface="Inter"/>
              </a:rPr>
              <a:t>xử</a:t>
            </a:r>
            <a:r>
              <a:rPr lang="en-US" sz="2000">
                <a:latin typeface="Inter"/>
              </a:rPr>
              <a:t> </a:t>
            </a:r>
            <a:r>
              <a:rPr lang="en-US" sz="2000" err="1">
                <a:latin typeface="Inter"/>
              </a:rPr>
              <a:t>lý</a:t>
            </a:r>
            <a:r>
              <a:rPr lang="en-US" sz="2000">
                <a:latin typeface="Inter"/>
              </a:rPr>
              <a:t> </a:t>
            </a:r>
            <a:r>
              <a:rPr lang="en-US" sz="2000" err="1">
                <a:latin typeface="Inter"/>
              </a:rPr>
              <a:t>và</a:t>
            </a:r>
            <a:r>
              <a:rPr lang="en-US" sz="2000">
                <a:latin typeface="Inter"/>
              </a:rPr>
              <a:t> </a:t>
            </a:r>
            <a:r>
              <a:rPr lang="en-US" sz="2000" err="1">
                <a:latin typeface="Inter"/>
              </a:rPr>
              <a:t>phản</a:t>
            </a:r>
            <a:r>
              <a:rPr lang="en-US" sz="2000">
                <a:latin typeface="Inter"/>
              </a:rPr>
              <a:t> </a:t>
            </a:r>
            <a:r>
              <a:rPr lang="en-US" sz="2000" err="1">
                <a:latin typeface="Inter"/>
              </a:rPr>
              <a:t>hồi</a:t>
            </a:r>
            <a:r>
              <a:rPr lang="en-US" sz="2000">
                <a:latin typeface="Inter"/>
              </a:rPr>
              <a:t> </a:t>
            </a:r>
            <a:r>
              <a:rPr lang="en-US" sz="2000" err="1">
                <a:latin typeface="Inter"/>
              </a:rPr>
              <a:t>dữ</a:t>
            </a:r>
            <a:r>
              <a:rPr lang="en-US" sz="2000">
                <a:latin typeface="Inter"/>
              </a:rPr>
              <a:t> </a:t>
            </a:r>
            <a:r>
              <a:rPr lang="en-US" sz="2000" err="1">
                <a:latin typeface="Inter"/>
              </a:rPr>
              <a:t>liệu</a:t>
            </a:r>
            <a:r>
              <a:rPr lang="en-US" sz="2000">
                <a:latin typeface="Inter"/>
              </a:rPr>
              <a:t> </a:t>
            </a:r>
            <a:r>
              <a:rPr lang="en-US" sz="2000" err="1">
                <a:latin typeface="Inter"/>
              </a:rPr>
              <a:t>liên</a:t>
            </a:r>
            <a:r>
              <a:rPr lang="en-US" sz="2000">
                <a:latin typeface="Inter"/>
              </a:rPr>
              <a:t> </a:t>
            </a:r>
            <a:r>
              <a:rPr lang="en-US" sz="2000" err="1">
                <a:latin typeface="Inter"/>
              </a:rPr>
              <a:t>quan</a:t>
            </a:r>
            <a:r>
              <a:rPr lang="en-US" sz="2000">
                <a:latin typeface="Inter"/>
              </a:rPr>
              <a:t> </a:t>
            </a:r>
            <a:r>
              <a:rPr lang="en-US" sz="2000" err="1">
                <a:latin typeface="Inter"/>
              </a:rPr>
              <a:t>trực</a:t>
            </a:r>
            <a:r>
              <a:rPr lang="en-US" sz="2000">
                <a:latin typeface="Inter"/>
              </a:rPr>
              <a:t> </a:t>
            </a:r>
            <a:r>
              <a:rPr lang="en-US" sz="2000" err="1">
                <a:latin typeface="Inter"/>
              </a:rPr>
              <a:t>tiếp</a:t>
            </a:r>
            <a:r>
              <a:rPr lang="en-US" sz="2000">
                <a:latin typeface="Inter"/>
              </a:rPr>
              <a:t> </a:t>
            </a:r>
            <a:r>
              <a:rPr lang="en-US" sz="2000" err="1">
                <a:latin typeface="Inter"/>
              </a:rPr>
              <a:t>đến</a:t>
            </a:r>
            <a:r>
              <a:rPr lang="en-US" sz="2000">
                <a:latin typeface="Inter"/>
              </a:rPr>
              <a:t> con </a:t>
            </a:r>
            <a:r>
              <a:rPr lang="en-US" sz="2000" err="1">
                <a:latin typeface="Inter"/>
              </a:rPr>
              <a:t>người</a:t>
            </a:r>
            <a:r>
              <a:rPr lang="en-US" sz="2000">
                <a:latin typeface="Inter"/>
              </a:rPr>
              <a:t> (</a:t>
            </a:r>
            <a:r>
              <a:rPr lang="en-US" sz="2000" err="1">
                <a:latin typeface="Inter"/>
              </a:rPr>
              <a:t>sức</a:t>
            </a:r>
            <a:r>
              <a:rPr lang="en-US" sz="2000">
                <a:latin typeface="Inter"/>
              </a:rPr>
              <a:t> </a:t>
            </a:r>
            <a:r>
              <a:rPr lang="en-US" sz="2000" err="1">
                <a:latin typeface="Inter"/>
              </a:rPr>
              <a:t>khỏe</a:t>
            </a:r>
            <a:r>
              <a:rPr lang="en-US" sz="2000">
                <a:latin typeface="Inter"/>
              </a:rPr>
              <a:t>, </a:t>
            </a:r>
            <a:r>
              <a:rPr lang="en-US" sz="2000" err="1">
                <a:latin typeface="Inter"/>
              </a:rPr>
              <a:t>vị</a:t>
            </a:r>
            <a:r>
              <a:rPr lang="en-US" sz="2000">
                <a:latin typeface="Inter"/>
              </a:rPr>
              <a:t> </a:t>
            </a:r>
            <a:r>
              <a:rPr lang="en-US" sz="2000" err="1">
                <a:latin typeface="Inter"/>
              </a:rPr>
              <a:t>trí</a:t>
            </a:r>
            <a:r>
              <a:rPr lang="en-US" sz="2000">
                <a:latin typeface="Inter"/>
              </a:rPr>
              <a:t>, </a:t>
            </a:r>
            <a:r>
              <a:rPr lang="en-US" sz="2000" err="1">
                <a:latin typeface="Inter"/>
              </a:rPr>
              <a:t>hành</a:t>
            </a:r>
            <a:r>
              <a:rPr lang="en-US" sz="2000">
                <a:latin typeface="Inter"/>
              </a:rPr>
              <a:t> vi, </a:t>
            </a:r>
            <a:r>
              <a:rPr lang="en-US" sz="2000" err="1">
                <a:latin typeface="Inter"/>
              </a:rPr>
              <a:t>cảm</a:t>
            </a:r>
            <a:r>
              <a:rPr lang="en-US" sz="2000">
                <a:latin typeface="Inter"/>
              </a:rPr>
              <a:t> </a:t>
            </a:r>
            <a:r>
              <a:rPr lang="en-US" sz="2000" err="1">
                <a:latin typeface="Inter"/>
              </a:rPr>
              <a:t>xúc</a:t>
            </a:r>
            <a:r>
              <a:rPr lang="en-US" sz="2000">
                <a:latin typeface="Inter"/>
              </a:rPr>
              <a:t>...). </a:t>
            </a:r>
            <a:endParaRPr lang="en-US"/>
          </a:p>
        </p:txBody>
      </p:sp>
    </p:spTree>
    <p:extLst>
      <p:ext uri="{BB962C8B-B14F-4D97-AF65-F5344CB8AC3E}">
        <p14:creationId xmlns:p14="http://schemas.microsoft.com/office/powerpoint/2010/main" val="1747138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677AA8-4407-D750-F27F-1CDE607481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BD3A28-4494-C13D-9F4A-05BD00A122BD}"/>
              </a:ext>
            </a:extLst>
          </p:cNvPr>
          <p:cNvSpPr>
            <a:spLocks noGrp="1"/>
          </p:cNvSpPr>
          <p:nvPr>
            <p:ph type="title"/>
          </p:nvPr>
        </p:nvSpPr>
        <p:spPr/>
        <p:txBody>
          <a:bodyPr/>
          <a:lstStyle/>
          <a:p>
            <a:r>
              <a:rPr lang="en-US" err="1"/>
              <a:t>Kiến</a:t>
            </a:r>
            <a:r>
              <a:rPr lang="en-US"/>
              <a:t> </a:t>
            </a:r>
            <a:r>
              <a:rPr lang="en-US" err="1"/>
              <a:t>trúc</a:t>
            </a:r>
            <a:r>
              <a:rPr lang="en-US"/>
              <a:t> </a:t>
            </a:r>
            <a:r>
              <a:rPr lang="en-US" err="1"/>
              <a:t>hệ</a:t>
            </a:r>
            <a:r>
              <a:rPr lang="en-US"/>
              <a:t> </a:t>
            </a:r>
            <a:r>
              <a:rPr lang="en-US" err="1"/>
              <a:t>thống</a:t>
            </a:r>
          </a:p>
        </p:txBody>
      </p:sp>
      <p:pic>
        <p:nvPicPr>
          <p:cNvPr id="21" name="Picture 20" descr="A diagram of a diagram of a computer&#10;&#10;AI-generated content may be incorrect.">
            <a:extLst>
              <a:ext uri="{FF2B5EF4-FFF2-40B4-BE49-F238E27FC236}">
                <a16:creationId xmlns:a16="http://schemas.microsoft.com/office/drawing/2014/main" id="{6CAE4D69-D0EF-EFFA-0C65-E9C5765706EA}"/>
              </a:ext>
            </a:extLst>
          </p:cNvPr>
          <p:cNvPicPr>
            <a:picLocks noChangeAspect="1"/>
          </p:cNvPicPr>
          <p:nvPr/>
        </p:nvPicPr>
        <p:blipFill>
          <a:blip r:embed="rId3"/>
          <a:stretch>
            <a:fillRect/>
          </a:stretch>
        </p:blipFill>
        <p:spPr>
          <a:xfrm>
            <a:off x="4572000" y="0"/>
            <a:ext cx="3600450" cy="5143500"/>
          </a:xfrm>
          <a:prstGeom prst="rect">
            <a:avLst/>
          </a:prstGeom>
        </p:spPr>
      </p:pic>
    </p:spTree>
    <p:extLst>
      <p:ext uri="{BB962C8B-B14F-4D97-AF65-F5344CB8AC3E}">
        <p14:creationId xmlns:p14="http://schemas.microsoft.com/office/powerpoint/2010/main" val="2765949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A58FDD-3E1F-76CD-2267-BE39DF2E0F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FB7FB53-6739-8F24-7200-E0D3ED1B3322}"/>
              </a:ext>
            </a:extLst>
          </p:cNvPr>
          <p:cNvSpPr>
            <a:spLocks noGrp="1"/>
          </p:cNvSpPr>
          <p:nvPr>
            <p:ph type="title"/>
          </p:nvPr>
        </p:nvSpPr>
        <p:spPr>
          <a:xfrm>
            <a:off x="311700" y="1272"/>
            <a:ext cx="8520600" cy="572700"/>
          </a:xfrm>
        </p:spPr>
        <p:txBody>
          <a:bodyPr/>
          <a:lstStyle/>
          <a:p>
            <a:r>
              <a:rPr lang="en-US"/>
              <a:t>Attack Vectors (Các </a:t>
            </a:r>
            <a:r>
              <a:rPr lang="en-US" err="1"/>
              <a:t>đường</a:t>
            </a:r>
            <a:r>
              <a:rPr lang="en-US"/>
              <a:t> </a:t>
            </a:r>
            <a:r>
              <a:rPr lang="en-US" err="1"/>
              <a:t>tấn</a:t>
            </a:r>
            <a:r>
              <a:rPr lang="en-US"/>
              <a:t> </a:t>
            </a:r>
            <a:r>
              <a:rPr lang="en-US" err="1"/>
              <a:t>công</a:t>
            </a:r>
            <a:r>
              <a:rPr lang="en-US"/>
              <a:t>)</a:t>
            </a:r>
          </a:p>
        </p:txBody>
      </p:sp>
      <p:sp>
        <p:nvSpPr>
          <p:cNvPr id="6" name="TextBox 5">
            <a:extLst>
              <a:ext uri="{FF2B5EF4-FFF2-40B4-BE49-F238E27FC236}">
                <a16:creationId xmlns:a16="http://schemas.microsoft.com/office/drawing/2014/main" id="{BD4F1396-2B25-4A02-56D3-3A045D1473A9}"/>
              </a:ext>
            </a:extLst>
          </p:cNvPr>
          <p:cNvSpPr txBox="1"/>
          <p:nvPr/>
        </p:nvSpPr>
        <p:spPr>
          <a:xfrm>
            <a:off x="314325" y="1874149"/>
            <a:ext cx="8515350"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Char char="•"/>
            </a:pPr>
            <a:r>
              <a:rPr lang="en-US" sz="2000" err="1">
                <a:latin typeface="Inter"/>
                <a:ea typeface="Inter"/>
              </a:rPr>
              <a:t>Phần</a:t>
            </a:r>
            <a:r>
              <a:rPr lang="en-US" sz="2000">
                <a:latin typeface="Inter"/>
                <a:ea typeface="Inter"/>
              </a:rPr>
              <a:t> </a:t>
            </a:r>
            <a:r>
              <a:rPr lang="en-US" sz="2000" err="1">
                <a:latin typeface="Inter"/>
                <a:ea typeface="Inter"/>
              </a:rPr>
              <a:t>cứng</a:t>
            </a:r>
            <a:endParaRPr lang="en-US" err="1"/>
          </a:p>
          <a:p>
            <a:pPr marL="342900" indent="-342900">
              <a:buChar char="•"/>
            </a:pPr>
            <a:r>
              <a:rPr lang="en-US" sz="2000">
                <a:latin typeface="Inter"/>
              </a:rPr>
              <a:t>Firmware</a:t>
            </a:r>
          </a:p>
          <a:p>
            <a:pPr marL="342900" indent="-342900">
              <a:buChar char="•"/>
            </a:pPr>
            <a:r>
              <a:rPr lang="en-US" sz="2000" err="1">
                <a:latin typeface="Inter"/>
              </a:rPr>
              <a:t>Mạng</a:t>
            </a:r>
            <a:endParaRPr lang="en-US" sz="2000">
              <a:latin typeface="Inter"/>
            </a:endParaRPr>
          </a:p>
          <a:p>
            <a:pPr marL="342900" indent="-342900">
              <a:buChar char="•"/>
            </a:pPr>
            <a:r>
              <a:rPr lang="en-US" sz="2000">
                <a:latin typeface="Inter"/>
              </a:rPr>
              <a:t>Giao </a:t>
            </a:r>
            <a:r>
              <a:rPr lang="en-US" sz="2000" err="1">
                <a:latin typeface="Inter"/>
              </a:rPr>
              <a:t>tiếp</a:t>
            </a:r>
            <a:r>
              <a:rPr lang="en-US" sz="2000">
                <a:latin typeface="Inter"/>
              </a:rPr>
              <a:t> </a:t>
            </a:r>
            <a:r>
              <a:rPr lang="en-US" sz="2000" err="1">
                <a:latin typeface="Inter"/>
              </a:rPr>
              <a:t>không</a:t>
            </a:r>
            <a:r>
              <a:rPr lang="en-US" sz="2000">
                <a:latin typeface="Inter"/>
              </a:rPr>
              <a:t> </a:t>
            </a:r>
            <a:r>
              <a:rPr lang="en-US" sz="2000" err="1">
                <a:latin typeface="Inter"/>
              </a:rPr>
              <a:t>dây</a:t>
            </a:r>
            <a:endParaRPr lang="en-US" sz="2000">
              <a:latin typeface="Inter"/>
            </a:endParaRPr>
          </a:p>
          <a:p>
            <a:pPr marL="342900" indent="-342900">
              <a:buChar char="•"/>
            </a:pPr>
            <a:r>
              <a:rPr lang="en-US" sz="2000" err="1">
                <a:latin typeface="Inter"/>
              </a:rPr>
              <a:t>Ứng</a:t>
            </a:r>
            <a:r>
              <a:rPr lang="en-US" sz="2000">
                <a:latin typeface="Inter"/>
              </a:rPr>
              <a:t> </a:t>
            </a:r>
            <a:r>
              <a:rPr lang="en-US" sz="2000" err="1">
                <a:latin typeface="Inter"/>
              </a:rPr>
              <a:t>dụng</a:t>
            </a:r>
            <a:r>
              <a:rPr lang="en-US" sz="2000">
                <a:latin typeface="Inter"/>
              </a:rPr>
              <a:t> Mobile </a:t>
            </a:r>
            <a:r>
              <a:rPr lang="en-US" sz="2000" err="1">
                <a:latin typeface="Inter"/>
              </a:rPr>
              <a:t>và</a:t>
            </a:r>
            <a:r>
              <a:rPr lang="en-US" sz="2000">
                <a:latin typeface="Inter"/>
              </a:rPr>
              <a:t> Web</a:t>
            </a:r>
          </a:p>
          <a:p>
            <a:pPr marL="342900" indent="-342900">
              <a:buChar char="•"/>
            </a:pPr>
            <a:r>
              <a:rPr lang="en-US" sz="2000" err="1">
                <a:latin typeface="Inter"/>
              </a:rPr>
              <a:t>Dịch</a:t>
            </a:r>
            <a:r>
              <a:rPr lang="en-US" sz="2000">
                <a:latin typeface="Inter"/>
              </a:rPr>
              <a:t> </a:t>
            </a:r>
            <a:r>
              <a:rPr lang="en-US" sz="2000" err="1">
                <a:latin typeface="Inter"/>
              </a:rPr>
              <a:t>vụ</a:t>
            </a:r>
            <a:r>
              <a:rPr lang="en-US" sz="2000">
                <a:latin typeface="Inter"/>
              </a:rPr>
              <a:t> </a:t>
            </a:r>
            <a:r>
              <a:rPr lang="en-US" sz="2000" err="1">
                <a:latin typeface="Inter"/>
              </a:rPr>
              <a:t>đám</a:t>
            </a:r>
            <a:r>
              <a:rPr lang="en-US" sz="2000">
                <a:latin typeface="Inter"/>
              </a:rPr>
              <a:t> </a:t>
            </a:r>
            <a:r>
              <a:rPr lang="en-US" sz="2000" err="1">
                <a:latin typeface="Inter"/>
              </a:rPr>
              <a:t>mây</a:t>
            </a:r>
            <a:r>
              <a:rPr lang="en-US" sz="2000">
                <a:latin typeface="Inter"/>
              </a:rPr>
              <a:t> </a:t>
            </a:r>
            <a:r>
              <a:rPr lang="en-US" sz="2000" err="1">
                <a:latin typeface="Inter"/>
              </a:rPr>
              <a:t>và</a:t>
            </a:r>
            <a:r>
              <a:rPr lang="en-US" sz="2000">
                <a:latin typeface="Inter"/>
              </a:rPr>
              <a:t> API</a:t>
            </a:r>
          </a:p>
        </p:txBody>
      </p:sp>
      <p:pic>
        <p:nvPicPr>
          <p:cNvPr id="4" name="Picture 3" descr="A diagram of a cloud network&#10;&#10;AI-generated content may be incorrect.">
            <a:extLst>
              <a:ext uri="{FF2B5EF4-FFF2-40B4-BE49-F238E27FC236}">
                <a16:creationId xmlns:a16="http://schemas.microsoft.com/office/drawing/2014/main" id="{593E1B08-FC4D-7BA9-B13C-014C392F1126}"/>
              </a:ext>
            </a:extLst>
          </p:cNvPr>
          <p:cNvPicPr>
            <a:picLocks noChangeAspect="1"/>
          </p:cNvPicPr>
          <p:nvPr/>
        </p:nvPicPr>
        <p:blipFill>
          <a:blip r:embed="rId3"/>
          <a:stretch>
            <a:fillRect/>
          </a:stretch>
        </p:blipFill>
        <p:spPr>
          <a:xfrm>
            <a:off x="4231150" y="1539373"/>
            <a:ext cx="4609859" cy="2614553"/>
          </a:xfrm>
          <a:prstGeom prst="rect">
            <a:avLst/>
          </a:prstGeom>
        </p:spPr>
      </p:pic>
    </p:spTree>
    <p:extLst>
      <p:ext uri="{BB962C8B-B14F-4D97-AF65-F5344CB8AC3E}">
        <p14:creationId xmlns:p14="http://schemas.microsoft.com/office/powerpoint/2010/main" val="1486699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F7C2F-D591-10E8-1D89-3EFA945F261F}"/>
              </a:ext>
            </a:extLst>
          </p:cNvPr>
          <p:cNvSpPr>
            <a:spLocks noGrp="1"/>
          </p:cNvSpPr>
          <p:nvPr>
            <p:ph type="title"/>
          </p:nvPr>
        </p:nvSpPr>
        <p:spPr>
          <a:xfrm>
            <a:off x="154045" y="0"/>
            <a:ext cx="8989955" cy="572700"/>
          </a:xfrm>
        </p:spPr>
        <p:txBody>
          <a:bodyPr/>
          <a:lstStyle/>
          <a:p>
            <a:r>
              <a:rPr lang="en-US"/>
              <a:t>Các </a:t>
            </a:r>
            <a:r>
              <a:rPr lang="en-US" err="1"/>
              <a:t>phương</a:t>
            </a:r>
            <a:r>
              <a:rPr lang="en-US"/>
              <a:t> </a:t>
            </a:r>
            <a:r>
              <a:rPr lang="en-US" err="1"/>
              <a:t>pháp</a:t>
            </a:r>
            <a:r>
              <a:rPr lang="en-US"/>
              <a:t> </a:t>
            </a:r>
            <a:r>
              <a:rPr lang="en-US" err="1"/>
              <a:t>tấn</a:t>
            </a:r>
            <a:r>
              <a:rPr lang="en-US"/>
              <a:t> </a:t>
            </a:r>
            <a:r>
              <a:rPr lang="en-US" err="1"/>
              <a:t>công</a:t>
            </a:r>
            <a:r>
              <a:rPr lang="en-US"/>
              <a:t> </a:t>
            </a:r>
            <a:r>
              <a:rPr lang="en-US" err="1"/>
              <a:t>HIoT</a:t>
            </a:r>
            <a:endParaRPr lang="en-US"/>
          </a:p>
        </p:txBody>
      </p:sp>
      <p:sp>
        <p:nvSpPr>
          <p:cNvPr id="5" name="TextBox 4">
            <a:extLst>
              <a:ext uri="{FF2B5EF4-FFF2-40B4-BE49-F238E27FC236}">
                <a16:creationId xmlns:a16="http://schemas.microsoft.com/office/drawing/2014/main" id="{EB282856-EAEE-23FB-D0E2-4D81D125786B}"/>
              </a:ext>
            </a:extLst>
          </p:cNvPr>
          <p:cNvSpPr txBox="1"/>
          <p:nvPr/>
        </p:nvSpPr>
        <p:spPr>
          <a:xfrm>
            <a:off x="293168" y="925243"/>
            <a:ext cx="8550429"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err="1">
                <a:solidFill>
                  <a:schemeClr val="accent3"/>
                </a:solidFill>
                <a:latin typeface="Inter"/>
                <a:ea typeface="Inter"/>
              </a:rPr>
              <a:t>Phần</a:t>
            </a:r>
            <a:r>
              <a:rPr lang="en-US" sz="1600" b="1">
                <a:solidFill>
                  <a:schemeClr val="accent3"/>
                </a:solidFill>
                <a:latin typeface="Inter"/>
                <a:ea typeface="Inter"/>
              </a:rPr>
              <a:t> </a:t>
            </a:r>
            <a:r>
              <a:rPr lang="en-US" sz="1600" b="1" err="1">
                <a:solidFill>
                  <a:schemeClr val="accent3"/>
                </a:solidFill>
                <a:latin typeface="Inter"/>
                <a:ea typeface="Inter"/>
              </a:rPr>
              <a:t>cứng</a:t>
            </a:r>
            <a:r>
              <a:rPr lang="en-US" sz="1600" b="1">
                <a:solidFill>
                  <a:schemeClr val="accent3"/>
                </a:solidFill>
                <a:latin typeface="Inter"/>
                <a:ea typeface="Inter"/>
              </a:rPr>
              <a:t>:</a:t>
            </a:r>
          </a:p>
          <a:p>
            <a:pPr marL="285750" indent="-285750">
              <a:buChar char="•"/>
            </a:pPr>
            <a:r>
              <a:rPr lang="en-US" sz="1600">
                <a:solidFill>
                  <a:schemeClr val="accent3"/>
                </a:solidFill>
                <a:latin typeface="Inter"/>
                <a:ea typeface="Inter"/>
              </a:rPr>
              <a:t>Các </a:t>
            </a:r>
            <a:r>
              <a:rPr lang="en-US" sz="1600" err="1">
                <a:solidFill>
                  <a:schemeClr val="accent3"/>
                </a:solidFill>
                <a:latin typeface="Inter"/>
                <a:ea typeface="Inter"/>
              </a:rPr>
              <a:t>giao</a:t>
            </a:r>
            <a:r>
              <a:rPr lang="en-US" sz="1600">
                <a:solidFill>
                  <a:schemeClr val="accent3"/>
                </a:solidFill>
                <a:latin typeface="Inter"/>
                <a:ea typeface="Inter"/>
              </a:rPr>
              <a:t> </a:t>
            </a:r>
            <a:r>
              <a:rPr lang="en-US" sz="1600" err="1">
                <a:solidFill>
                  <a:schemeClr val="accent3"/>
                </a:solidFill>
                <a:latin typeface="Inter"/>
                <a:ea typeface="Inter"/>
              </a:rPr>
              <a:t>thức</a:t>
            </a:r>
            <a:r>
              <a:rPr lang="en-US" sz="1600">
                <a:solidFill>
                  <a:schemeClr val="accent3"/>
                </a:solidFill>
                <a:latin typeface="Inter"/>
                <a:ea typeface="Inter"/>
              </a:rPr>
              <a:t> </a:t>
            </a:r>
            <a:r>
              <a:rPr lang="en-US" sz="1600" err="1">
                <a:solidFill>
                  <a:schemeClr val="accent3"/>
                </a:solidFill>
                <a:latin typeface="Inter"/>
                <a:ea typeface="Inter"/>
              </a:rPr>
              <a:t>truyền</a:t>
            </a:r>
            <a:r>
              <a:rPr lang="en-US" sz="1600">
                <a:solidFill>
                  <a:schemeClr val="accent3"/>
                </a:solidFill>
                <a:latin typeface="Inter"/>
                <a:ea typeface="Inter"/>
              </a:rPr>
              <a:t> </a:t>
            </a:r>
            <a:r>
              <a:rPr lang="en-US" sz="1600" err="1">
                <a:solidFill>
                  <a:schemeClr val="accent3"/>
                </a:solidFill>
                <a:latin typeface="Inter"/>
                <a:ea typeface="Inter"/>
              </a:rPr>
              <a:t>thông</a:t>
            </a:r>
            <a:r>
              <a:rPr lang="en-US" sz="1600">
                <a:solidFill>
                  <a:schemeClr val="accent3"/>
                </a:solidFill>
                <a:latin typeface="Inter"/>
                <a:ea typeface="Inter"/>
              </a:rPr>
              <a:t> </a:t>
            </a:r>
            <a:r>
              <a:rPr lang="en-US" sz="1600" err="1">
                <a:solidFill>
                  <a:schemeClr val="accent3"/>
                </a:solidFill>
                <a:latin typeface="Inter"/>
                <a:ea typeface="Inter"/>
              </a:rPr>
              <a:t>nội</a:t>
            </a:r>
            <a:r>
              <a:rPr lang="en-US" sz="1600">
                <a:solidFill>
                  <a:schemeClr val="accent3"/>
                </a:solidFill>
                <a:latin typeface="Inter"/>
                <a:ea typeface="Inter"/>
              </a:rPr>
              <a:t> </a:t>
            </a:r>
            <a:r>
              <a:rPr lang="en-US" sz="1600" err="1">
                <a:solidFill>
                  <a:schemeClr val="accent3"/>
                </a:solidFill>
                <a:latin typeface="Inter"/>
                <a:ea typeface="Inter"/>
              </a:rPr>
              <a:t>bộ</a:t>
            </a:r>
            <a:r>
              <a:rPr lang="en-US" sz="1600">
                <a:solidFill>
                  <a:schemeClr val="accent3"/>
                </a:solidFill>
                <a:latin typeface="Inter"/>
                <a:ea typeface="Inter"/>
              </a:rPr>
              <a:t> </a:t>
            </a:r>
            <a:r>
              <a:rPr lang="en-US" sz="1600" err="1">
                <a:solidFill>
                  <a:schemeClr val="accent3"/>
                </a:solidFill>
                <a:latin typeface="Inter"/>
                <a:ea typeface="Inter"/>
              </a:rPr>
              <a:t>như</a:t>
            </a:r>
            <a:r>
              <a:rPr lang="en-US" sz="1600">
                <a:solidFill>
                  <a:schemeClr val="accent3"/>
                </a:solidFill>
                <a:latin typeface="Inter"/>
                <a:ea typeface="Inter"/>
              </a:rPr>
              <a:t> UART, I2C, SPI, v.v.</a:t>
            </a:r>
            <a:endParaRPr lang="en-US" sz="1600">
              <a:solidFill>
                <a:schemeClr val="accent3"/>
              </a:solidFill>
              <a:ea typeface="Inter"/>
            </a:endParaRPr>
          </a:p>
          <a:p>
            <a:pPr marL="285750" indent="-285750">
              <a:buChar char="•"/>
            </a:pPr>
            <a:r>
              <a:rPr lang="en-US" sz="1600">
                <a:solidFill>
                  <a:schemeClr val="accent3"/>
                </a:solidFill>
                <a:latin typeface="Inter"/>
                <a:ea typeface="Inter"/>
              </a:rPr>
              <a:t>Các </a:t>
            </a:r>
            <a:r>
              <a:rPr lang="en-US" sz="1600" err="1">
                <a:solidFill>
                  <a:schemeClr val="accent3"/>
                </a:solidFill>
                <a:latin typeface="Inter"/>
                <a:ea typeface="Inter"/>
              </a:rPr>
              <a:t>cổng</a:t>
            </a:r>
            <a:r>
              <a:rPr lang="en-US" sz="1600">
                <a:solidFill>
                  <a:schemeClr val="accent3"/>
                </a:solidFill>
                <a:latin typeface="Inter"/>
                <a:ea typeface="Inter"/>
              </a:rPr>
              <a:t> </a:t>
            </a:r>
            <a:r>
              <a:rPr lang="en-US" sz="1600" err="1">
                <a:solidFill>
                  <a:schemeClr val="accent3"/>
                </a:solidFill>
                <a:latin typeface="Inter"/>
                <a:ea typeface="Inter"/>
              </a:rPr>
              <a:t>mở</a:t>
            </a:r>
          </a:p>
          <a:p>
            <a:pPr marL="285750" indent="-285750">
              <a:buChar char="•"/>
            </a:pPr>
            <a:r>
              <a:rPr lang="en-US" sz="1600" err="1">
                <a:solidFill>
                  <a:schemeClr val="accent3"/>
                </a:solidFill>
                <a:latin typeface="Inter"/>
                <a:ea typeface="Inter"/>
              </a:rPr>
              <a:t>Gỡ</a:t>
            </a:r>
            <a:r>
              <a:rPr lang="en-US" sz="1600">
                <a:solidFill>
                  <a:schemeClr val="accent3"/>
                </a:solidFill>
                <a:latin typeface="Inter"/>
                <a:ea typeface="Inter"/>
              </a:rPr>
              <a:t> </a:t>
            </a:r>
            <a:r>
              <a:rPr lang="en-US" sz="1600" err="1">
                <a:solidFill>
                  <a:schemeClr val="accent3"/>
                </a:solidFill>
                <a:latin typeface="Inter"/>
                <a:ea typeface="Inter"/>
              </a:rPr>
              <a:t>lỗi</a:t>
            </a:r>
            <a:r>
              <a:rPr lang="en-US" sz="1600">
                <a:solidFill>
                  <a:schemeClr val="accent3"/>
                </a:solidFill>
                <a:latin typeface="Inter"/>
                <a:ea typeface="Inter"/>
              </a:rPr>
              <a:t> JTAG</a:t>
            </a:r>
            <a:endParaRPr lang="en-US" sz="1600">
              <a:solidFill>
                <a:schemeClr val="accent3"/>
              </a:solidFill>
              <a:ea typeface="Inter"/>
            </a:endParaRPr>
          </a:p>
          <a:p>
            <a:pPr marL="285750" indent="-285750">
              <a:buChar char="•"/>
            </a:pPr>
            <a:r>
              <a:rPr lang="en-US" sz="1600" err="1">
                <a:solidFill>
                  <a:schemeClr val="accent3"/>
                </a:solidFill>
                <a:latin typeface="Inter"/>
                <a:ea typeface="Inter"/>
              </a:rPr>
              <a:t>Trích</a:t>
            </a:r>
            <a:r>
              <a:rPr lang="en-US" sz="1600">
                <a:solidFill>
                  <a:schemeClr val="accent3"/>
                </a:solidFill>
                <a:latin typeface="Inter"/>
                <a:ea typeface="Inter"/>
              </a:rPr>
              <a:t> </a:t>
            </a:r>
            <a:r>
              <a:rPr lang="en-US" sz="1600" err="1">
                <a:solidFill>
                  <a:schemeClr val="accent3"/>
                </a:solidFill>
                <a:latin typeface="Inter"/>
                <a:ea typeface="Inter"/>
              </a:rPr>
              <a:t>xuất</a:t>
            </a:r>
            <a:r>
              <a:rPr lang="en-US" sz="1600">
                <a:solidFill>
                  <a:schemeClr val="accent3"/>
                </a:solidFill>
                <a:latin typeface="Inter"/>
                <a:ea typeface="Inter"/>
              </a:rPr>
              <a:t> Firmware </a:t>
            </a:r>
            <a:r>
              <a:rPr lang="en-US" sz="1600" err="1">
                <a:solidFill>
                  <a:schemeClr val="accent3"/>
                </a:solidFill>
                <a:latin typeface="Inter"/>
                <a:ea typeface="Inter"/>
              </a:rPr>
              <a:t>từ</a:t>
            </a:r>
            <a:r>
              <a:rPr lang="en-US" sz="1600">
                <a:solidFill>
                  <a:schemeClr val="accent3"/>
                </a:solidFill>
                <a:latin typeface="Inter"/>
                <a:ea typeface="Inter"/>
              </a:rPr>
              <a:t> </a:t>
            </a:r>
            <a:r>
              <a:rPr lang="en-US" sz="1600" err="1">
                <a:solidFill>
                  <a:schemeClr val="accent3"/>
                </a:solidFill>
                <a:latin typeface="Inter"/>
                <a:ea typeface="Inter"/>
              </a:rPr>
              <a:t>bộ</a:t>
            </a:r>
            <a:r>
              <a:rPr lang="en-US" sz="1600">
                <a:solidFill>
                  <a:schemeClr val="accent3"/>
                </a:solidFill>
                <a:latin typeface="Inter"/>
                <a:ea typeface="Inter"/>
              </a:rPr>
              <a:t> </a:t>
            </a:r>
            <a:r>
              <a:rPr lang="en-US" sz="1600" err="1">
                <a:solidFill>
                  <a:schemeClr val="accent3"/>
                </a:solidFill>
                <a:latin typeface="Inter"/>
                <a:ea typeface="Inter"/>
              </a:rPr>
              <a:t>nhớ</a:t>
            </a:r>
            <a:r>
              <a:rPr lang="en-US" sz="1600">
                <a:solidFill>
                  <a:schemeClr val="accent3"/>
                </a:solidFill>
                <a:latin typeface="Inter"/>
                <a:ea typeface="Inter"/>
              </a:rPr>
              <a:t> EEPROM </a:t>
            </a:r>
            <a:r>
              <a:rPr lang="en-US" sz="1600" err="1">
                <a:solidFill>
                  <a:schemeClr val="accent3"/>
                </a:solidFill>
                <a:latin typeface="Inter"/>
                <a:ea typeface="Inter"/>
              </a:rPr>
              <a:t>hoặc</a:t>
            </a:r>
            <a:r>
              <a:rPr lang="en-US" sz="1600">
                <a:solidFill>
                  <a:schemeClr val="accent3"/>
                </a:solidFill>
                <a:latin typeface="Inter"/>
                <a:ea typeface="Inter"/>
              </a:rPr>
              <a:t> FLASH</a:t>
            </a:r>
            <a:endParaRPr lang="en-US" sz="1600">
              <a:solidFill>
                <a:schemeClr val="accent3"/>
              </a:solidFill>
              <a:ea typeface="Inter"/>
            </a:endParaRPr>
          </a:p>
          <a:p>
            <a:pPr marL="285750" indent="-285750">
              <a:buChar char="•"/>
            </a:pPr>
            <a:r>
              <a:rPr lang="en-US" sz="1600">
                <a:solidFill>
                  <a:schemeClr val="accent3"/>
                </a:solidFill>
                <a:latin typeface="Inter"/>
                <a:ea typeface="Inter"/>
              </a:rPr>
              <a:t>Can </a:t>
            </a:r>
            <a:r>
              <a:rPr lang="en-US" sz="1600" err="1">
                <a:solidFill>
                  <a:schemeClr val="accent3"/>
                </a:solidFill>
                <a:latin typeface="Inter"/>
                <a:ea typeface="Inter"/>
              </a:rPr>
              <a:t>thiệp</a:t>
            </a:r>
            <a:r>
              <a:rPr lang="en-US" sz="1600">
                <a:solidFill>
                  <a:schemeClr val="accent3"/>
                </a:solidFill>
                <a:latin typeface="Inter"/>
                <a:ea typeface="Inter"/>
              </a:rPr>
              <a:t>/</a:t>
            </a:r>
            <a:r>
              <a:rPr lang="en-US" sz="1600" err="1">
                <a:solidFill>
                  <a:schemeClr val="accent3"/>
                </a:solidFill>
                <a:latin typeface="Inter"/>
                <a:ea typeface="Inter"/>
              </a:rPr>
              <a:t>giả</a:t>
            </a:r>
            <a:r>
              <a:rPr lang="en-US" sz="1600">
                <a:solidFill>
                  <a:schemeClr val="accent3"/>
                </a:solidFill>
                <a:latin typeface="Inter"/>
                <a:ea typeface="Inter"/>
              </a:rPr>
              <a:t> </a:t>
            </a:r>
            <a:r>
              <a:rPr lang="en-US" sz="1600" err="1">
                <a:solidFill>
                  <a:schemeClr val="accent3"/>
                </a:solidFill>
                <a:latin typeface="Inter"/>
                <a:ea typeface="Inter"/>
              </a:rPr>
              <a:t>mạo</a:t>
            </a:r>
            <a:endParaRPr lang="en-US" sz="1600">
              <a:solidFill>
                <a:schemeClr val="accent3"/>
              </a:solidFill>
              <a:latin typeface="Inter"/>
            </a:endParaRPr>
          </a:p>
        </p:txBody>
      </p:sp>
      <p:pic>
        <p:nvPicPr>
          <p:cNvPr id="7" name="Picture 6" descr="A close-up of a circuit board&#10;&#10;AI-generated content may be incorrect.">
            <a:extLst>
              <a:ext uri="{FF2B5EF4-FFF2-40B4-BE49-F238E27FC236}">
                <a16:creationId xmlns:a16="http://schemas.microsoft.com/office/drawing/2014/main" id="{3B5B652F-B29D-9FFE-DBB2-905CA8E45307}"/>
              </a:ext>
            </a:extLst>
          </p:cNvPr>
          <p:cNvPicPr>
            <a:picLocks noChangeAspect="1"/>
          </p:cNvPicPr>
          <p:nvPr/>
        </p:nvPicPr>
        <p:blipFill>
          <a:blip r:embed="rId3"/>
          <a:stretch>
            <a:fillRect/>
          </a:stretch>
        </p:blipFill>
        <p:spPr>
          <a:xfrm>
            <a:off x="1326312" y="2492591"/>
            <a:ext cx="6485986" cy="2633226"/>
          </a:xfrm>
          <a:prstGeom prst="rect">
            <a:avLst/>
          </a:prstGeom>
        </p:spPr>
      </p:pic>
    </p:spTree>
    <p:extLst>
      <p:ext uri="{BB962C8B-B14F-4D97-AF65-F5344CB8AC3E}">
        <p14:creationId xmlns:p14="http://schemas.microsoft.com/office/powerpoint/2010/main" val="4133264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ABA7B6-3543-BBD7-F9E2-5E5275B029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61B74B-1898-54EE-997A-9C23ED428328}"/>
              </a:ext>
            </a:extLst>
          </p:cNvPr>
          <p:cNvSpPr>
            <a:spLocks noGrp="1"/>
          </p:cNvSpPr>
          <p:nvPr>
            <p:ph type="title"/>
          </p:nvPr>
        </p:nvSpPr>
        <p:spPr>
          <a:xfrm>
            <a:off x="311700" y="-2470"/>
            <a:ext cx="9148184" cy="572700"/>
          </a:xfrm>
        </p:spPr>
        <p:txBody>
          <a:bodyPr/>
          <a:lstStyle/>
          <a:p>
            <a:r>
              <a:rPr lang="en-US"/>
              <a:t>Các </a:t>
            </a:r>
            <a:r>
              <a:rPr lang="en-US" err="1"/>
              <a:t>phương</a:t>
            </a:r>
            <a:r>
              <a:rPr lang="en-US"/>
              <a:t> </a:t>
            </a:r>
            <a:r>
              <a:rPr lang="en-US" err="1"/>
              <a:t>pháp</a:t>
            </a:r>
            <a:r>
              <a:rPr lang="en-US"/>
              <a:t> </a:t>
            </a:r>
            <a:r>
              <a:rPr lang="en-US" err="1"/>
              <a:t>tấn</a:t>
            </a:r>
            <a:r>
              <a:rPr lang="en-US"/>
              <a:t> </a:t>
            </a:r>
            <a:r>
              <a:rPr lang="en-US" err="1"/>
              <a:t>công</a:t>
            </a:r>
            <a:r>
              <a:rPr lang="en-US"/>
              <a:t> </a:t>
            </a:r>
            <a:r>
              <a:rPr lang="en-US" err="1"/>
              <a:t>HIoT</a:t>
            </a:r>
            <a:endParaRPr lang="en-US"/>
          </a:p>
        </p:txBody>
      </p:sp>
      <p:sp>
        <p:nvSpPr>
          <p:cNvPr id="5" name="TextBox 4">
            <a:extLst>
              <a:ext uri="{FF2B5EF4-FFF2-40B4-BE49-F238E27FC236}">
                <a16:creationId xmlns:a16="http://schemas.microsoft.com/office/drawing/2014/main" id="{2C8E5FB6-F510-11EE-24E6-7A23BF6DB28E}"/>
              </a:ext>
            </a:extLst>
          </p:cNvPr>
          <p:cNvSpPr txBox="1"/>
          <p:nvPr/>
        </p:nvSpPr>
        <p:spPr>
          <a:xfrm>
            <a:off x="5681210" y="973570"/>
            <a:ext cx="3778674"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solidFill>
                  <a:schemeClr val="accent3"/>
                </a:solidFill>
                <a:latin typeface="Inter"/>
                <a:ea typeface="Inter"/>
              </a:rPr>
              <a:t>Firmware:</a:t>
            </a:r>
            <a:endParaRPr lang="en-US" sz="1600">
              <a:solidFill>
                <a:schemeClr val="accent3"/>
              </a:solidFill>
              <a:ea typeface="Inter"/>
            </a:endParaRPr>
          </a:p>
          <a:p>
            <a:pPr marL="285750" indent="-285750">
              <a:buChar char="•"/>
            </a:pPr>
            <a:r>
              <a:rPr lang="en-US" sz="1600" err="1">
                <a:solidFill>
                  <a:schemeClr val="accent3"/>
                </a:solidFill>
                <a:latin typeface="Inter"/>
                <a:ea typeface="Inter"/>
              </a:rPr>
              <a:t>Phân</a:t>
            </a:r>
            <a:r>
              <a:rPr lang="en-US" sz="1600">
                <a:solidFill>
                  <a:schemeClr val="accent3"/>
                </a:solidFill>
                <a:latin typeface="Inter"/>
                <a:ea typeface="Inter"/>
              </a:rPr>
              <a:t> </a:t>
            </a:r>
            <a:r>
              <a:rPr lang="en-US" sz="1600" err="1">
                <a:solidFill>
                  <a:schemeClr val="accent3"/>
                </a:solidFill>
                <a:latin typeface="Inter"/>
                <a:ea typeface="Inter"/>
              </a:rPr>
              <a:t>tích</a:t>
            </a:r>
            <a:r>
              <a:rPr lang="en-US" sz="1600">
                <a:solidFill>
                  <a:schemeClr val="accent3"/>
                </a:solidFill>
                <a:latin typeface="Inter"/>
                <a:ea typeface="Inter"/>
              </a:rPr>
              <a:t> </a:t>
            </a:r>
            <a:r>
              <a:rPr lang="en-US" sz="1600" err="1">
                <a:solidFill>
                  <a:schemeClr val="accent3"/>
                </a:solidFill>
                <a:latin typeface="Inter"/>
                <a:ea typeface="Inter"/>
              </a:rPr>
              <a:t>nhị</a:t>
            </a:r>
            <a:r>
              <a:rPr lang="en-US" sz="1600">
                <a:solidFill>
                  <a:schemeClr val="accent3"/>
                </a:solidFill>
                <a:latin typeface="Inter"/>
                <a:ea typeface="Inter"/>
              </a:rPr>
              <a:t> </a:t>
            </a:r>
            <a:r>
              <a:rPr lang="en-US" sz="1600" err="1">
                <a:solidFill>
                  <a:schemeClr val="accent3"/>
                </a:solidFill>
                <a:latin typeface="Inter"/>
                <a:ea typeface="Inter"/>
              </a:rPr>
              <a:t>phân</a:t>
            </a:r>
            <a:r>
              <a:rPr lang="en-US" sz="1600">
                <a:solidFill>
                  <a:schemeClr val="accent3"/>
                </a:solidFill>
                <a:latin typeface="Inter"/>
                <a:ea typeface="Inter"/>
              </a:rPr>
              <a:t> (Binary Analysis)</a:t>
            </a:r>
            <a:endParaRPr lang="en-US" sz="1600">
              <a:solidFill>
                <a:schemeClr val="accent3"/>
              </a:solidFill>
              <a:ea typeface="Inter"/>
            </a:endParaRPr>
          </a:p>
          <a:p>
            <a:pPr marL="285750" indent="-285750">
              <a:buChar char="•"/>
            </a:pPr>
            <a:r>
              <a:rPr lang="en-US" sz="1600" err="1">
                <a:solidFill>
                  <a:schemeClr val="accent3"/>
                </a:solidFill>
                <a:latin typeface="Inter"/>
                <a:ea typeface="Inter"/>
              </a:rPr>
              <a:t>Kỹ</a:t>
            </a:r>
            <a:r>
              <a:rPr lang="en-US" sz="1600">
                <a:solidFill>
                  <a:schemeClr val="accent3"/>
                </a:solidFill>
                <a:latin typeface="Inter"/>
                <a:ea typeface="Inter"/>
              </a:rPr>
              <a:t> </a:t>
            </a:r>
            <a:r>
              <a:rPr lang="en-US" sz="1600" err="1">
                <a:solidFill>
                  <a:schemeClr val="accent3"/>
                </a:solidFill>
                <a:latin typeface="Inter"/>
                <a:ea typeface="Inter"/>
              </a:rPr>
              <a:t>thuật</a:t>
            </a:r>
            <a:r>
              <a:rPr lang="en-US" sz="1600">
                <a:solidFill>
                  <a:schemeClr val="accent3"/>
                </a:solidFill>
                <a:latin typeface="Inter"/>
                <a:ea typeface="Inter"/>
              </a:rPr>
              <a:t> </a:t>
            </a:r>
            <a:r>
              <a:rPr lang="en-US" sz="1600" err="1">
                <a:solidFill>
                  <a:schemeClr val="accent3"/>
                </a:solidFill>
                <a:latin typeface="Inter"/>
                <a:ea typeface="Inter"/>
              </a:rPr>
              <a:t>đảo</a:t>
            </a:r>
            <a:r>
              <a:rPr lang="en-US" sz="1600">
                <a:solidFill>
                  <a:schemeClr val="accent3"/>
                </a:solidFill>
                <a:latin typeface="Inter"/>
                <a:ea typeface="Inter"/>
              </a:rPr>
              <a:t> </a:t>
            </a:r>
            <a:r>
              <a:rPr lang="en-US" sz="1600" err="1">
                <a:solidFill>
                  <a:schemeClr val="accent3"/>
                </a:solidFill>
                <a:latin typeface="Inter"/>
                <a:ea typeface="Inter"/>
              </a:rPr>
              <a:t>ngược</a:t>
            </a:r>
            <a:r>
              <a:rPr lang="en-US" sz="1600">
                <a:solidFill>
                  <a:schemeClr val="accent3"/>
                </a:solidFill>
                <a:latin typeface="Inter"/>
                <a:ea typeface="Inter"/>
              </a:rPr>
              <a:t> (Reverse Engineering)</a:t>
            </a:r>
            <a:endParaRPr lang="en-US" sz="1600">
              <a:solidFill>
                <a:schemeClr val="accent3"/>
              </a:solidFill>
              <a:ea typeface="Inter"/>
            </a:endParaRPr>
          </a:p>
          <a:p>
            <a:pPr marL="285750" indent="-285750">
              <a:buChar char="•"/>
            </a:pPr>
            <a:r>
              <a:rPr lang="en-US" sz="1600" err="1">
                <a:solidFill>
                  <a:schemeClr val="accent3"/>
                </a:solidFill>
                <a:latin typeface="Inter"/>
                <a:ea typeface="Inter"/>
              </a:rPr>
              <a:t>Phân</a:t>
            </a:r>
            <a:r>
              <a:rPr lang="en-US" sz="1600">
                <a:solidFill>
                  <a:schemeClr val="accent3"/>
                </a:solidFill>
                <a:latin typeface="Inter"/>
                <a:ea typeface="Inter"/>
              </a:rPr>
              <a:t> </a:t>
            </a:r>
            <a:r>
              <a:rPr lang="en-US" sz="1600" err="1">
                <a:solidFill>
                  <a:schemeClr val="accent3"/>
                </a:solidFill>
                <a:latin typeface="Inter"/>
                <a:ea typeface="Inter"/>
              </a:rPr>
              <a:t>tích</a:t>
            </a:r>
            <a:r>
              <a:rPr lang="en-US" sz="1600">
                <a:solidFill>
                  <a:schemeClr val="accent3"/>
                </a:solidFill>
                <a:latin typeface="Inter"/>
                <a:ea typeface="Inter"/>
              </a:rPr>
              <a:t> </a:t>
            </a:r>
            <a:r>
              <a:rPr lang="en-US" sz="1600" err="1">
                <a:solidFill>
                  <a:schemeClr val="accent3"/>
                </a:solidFill>
                <a:latin typeface="Inter"/>
                <a:ea typeface="Inter"/>
              </a:rPr>
              <a:t>các</a:t>
            </a:r>
            <a:r>
              <a:rPr lang="en-US" sz="1600">
                <a:solidFill>
                  <a:schemeClr val="accent3"/>
                </a:solidFill>
                <a:latin typeface="Inter"/>
                <a:ea typeface="Inter"/>
              </a:rPr>
              <a:t> </a:t>
            </a:r>
            <a:r>
              <a:rPr lang="en-US" sz="1600" err="1">
                <a:solidFill>
                  <a:schemeClr val="accent3"/>
                </a:solidFill>
                <a:latin typeface="Inter"/>
                <a:ea typeface="Inter"/>
              </a:rPr>
              <a:t>hệ</a:t>
            </a:r>
            <a:r>
              <a:rPr lang="en-US" sz="1600">
                <a:solidFill>
                  <a:schemeClr val="accent3"/>
                </a:solidFill>
                <a:latin typeface="Inter"/>
                <a:ea typeface="Inter"/>
              </a:rPr>
              <a:t> </a:t>
            </a:r>
            <a:r>
              <a:rPr lang="en-US" sz="1600" err="1">
                <a:solidFill>
                  <a:schemeClr val="accent3"/>
                </a:solidFill>
                <a:latin typeface="Inter"/>
                <a:ea typeface="Inter"/>
              </a:rPr>
              <a:t>thống</a:t>
            </a:r>
            <a:r>
              <a:rPr lang="en-US" sz="1600">
                <a:solidFill>
                  <a:schemeClr val="accent3"/>
                </a:solidFill>
                <a:latin typeface="Inter"/>
                <a:ea typeface="Inter"/>
              </a:rPr>
              <a:t> </a:t>
            </a:r>
            <a:r>
              <a:rPr lang="en-US" sz="1600" err="1">
                <a:solidFill>
                  <a:schemeClr val="accent3"/>
                </a:solidFill>
                <a:latin typeface="Inter"/>
                <a:ea typeface="Inter"/>
              </a:rPr>
              <a:t>tệp</a:t>
            </a:r>
            <a:r>
              <a:rPr lang="en-US" sz="1600">
                <a:solidFill>
                  <a:schemeClr val="accent3"/>
                </a:solidFill>
                <a:latin typeface="Inter"/>
                <a:ea typeface="Inter"/>
              </a:rPr>
              <a:t> </a:t>
            </a:r>
            <a:r>
              <a:rPr lang="en-US" sz="1600" err="1">
                <a:solidFill>
                  <a:schemeClr val="accent3"/>
                </a:solidFill>
                <a:latin typeface="Inter"/>
                <a:ea typeface="Inter"/>
              </a:rPr>
              <a:t>khác</a:t>
            </a:r>
            <a:r>
              <a:rPr lang="en-US" sz="1600">
                <a:solidFill>
                  <a:schemeClr val="accent3"/>
                </a:solidFill>
                <a:latin typeface="Inter"/>
                <a:ea typeface="Inter"/>
              </a:rPr>
              <a:t> </a:t>
            </a:r>
            <a:r>
              <a:rPr lang="en-US" sz="1600" err="1">
                <a:solidFill>
                  <a:schemeClr val="accent3"/>
                </a:solidFill>
                <a:latin typeface="Inter"/>
                <a:ea typeface="Inter"/>
              </a:rPr>
              <a:t>nhau</a:t>
            </a:r>
            <a:r>
              <a:rPr lang="en-US" sz="1600">
                <a:solidFill>
                  <a:schemeClr val="accent3"/>
                </a:solidFill>
                <a:latin typeface="Inter"/>
                <a:ea typeface="Inter"/>
              </a:rPr>
              <a:t> (Analyzing different file system)</a:t>
            </a:r>
            <a:endParaRPr lang="en-US" sz="1600">
              <a:solidFill>
                <a:schemeClr val="accent3"/>
              </a:solidFill>
              <a:ea typeface="Inter"/>
            </a:endParaRPr>
          </a:p>
          <a:p>
            <a:pPr marL="285750" indent="-285750">
              <a:buChar char="•"/>
            </a:pPr>
            <a:r>
              <a:rPr lang="en-US" sz="1600" err="1">
                <a:solidFill>
                  <a:schemeClr val="accent3"/>
                </a:solidFill>
                <a:latin typeface="Inter"/>
                <a:ea typeface="Inter"/>
              </a:rPr>
              <a:t>Khóa</a:t>
            </a:r>
            <a:r>
              <a:rPr lang="en-US" sz="1600">
                <a:solidFill>
                  <a:schemeClr val="accent3"/>
                </a:solidFill>
                <a:latin typeface="Inter"/>
                <a:ea typeface="Inter"/>
              </a:rPr>
              <a:t> </a:t>
            </a:r>
            <a:r>
              <a:rPr lang="en-US" sz="1600" err="1">
                <a:solidFill>
                  <a:schemeClr val="accent3"/>
                </a:solidFill>
                <a:latin typeface="Inter"/>
                <a:ea typeface="Inter"/>
              </a:rPr>
              <a:t>và</a:t>
            </a:r>
            <a:r>
              <a:rPr lang="en-US" sz="1600">
                <a:solidFill>
                  <a:schemeClr val="accent3"/>
                </a:solidFill>
                <a:latin typeface="Inter"/>
                <a:ea typeface="Inter"/>
              </a:rPr>
              <a:t> </a:t>
            </a:r>
            <a:r>
              <a:rPr lang="en-US" sz="1600" err="1">
                <a:solidFill>
                  <a:schemeClr val="accent3"/>
                </a:solidFill>
                <a:latin typeface="Inter"/>
                <a:ea typeface="Inter"/>
              </a:rPr>
              <a:t>chứng</a:t>
            </a:r>
            <a:r>
              <a:rPr lang="en-US" sz="1600">
                <a:solidFill>
                  <a:schemeClr val="accent3"/>
                </a:solidFill>
                <a:latin typeface="Inter"/>
                <a:ea typeface="Inter"/>
              </a:rPr>
              <a:t> </a:t>
            </a:r>
            <a:r>
              <a:rPr lang="en-US" sz="1600" err="1">
                <a:solidFill>
                  <a:schemeClr val="accent3"/>
                </a:solidFill>
                <a:latin typeface="Inter"/>
                <a:ea typeface="Inter"/>
              </a:rPr>
              <a:t>chỉ</a:t>
            </a:r>
            <a:r>
              <a:rPr lang="en-US" sz="1600">
                <a:solidFill>
                  <a:schemeClr val="accent3"/>
                </a:solidFill>
                <a:latin typeface="Inter"/>
                <a:ea typeface="Inter"/>
              </a:rPr>
              <a:t> </a:t>
            </a:r>
            <a:r>
              <a:rPr lang="en-US" sz="1600" err="1">
                <a:solidFill>
                  <a:schemeClr val="accent3"/>
                </a:solidFill>
                <a:latin typeface="Inter"/>
                <a:ea typeface="Inter"/>
              </a:rPr>
              <a:t>nhạy</a:t>
            </a:r>
            <a:r>
              <a:rPr lang="en-US" sz="1600">
                <a:solidFill>
                  <a:schemeClr val="accent3"/>
                </a:solidFill>
                <a:latin typeface="Inter"/>
                <a:ea typeface="Inter"/>
              </a:rPr>
              <a:t> </a:t>
            </a:r>
            <a:r>
              <a:rPr lang="en-US" sz="1600" err="1">
                <a:solidFill>
                  <a:schemeClr val="accent3"/>
                </a:solidFill>
                <a:latin typeface="Inter"/>
                <a:ea typeface="Inter"/>
              </a:rPr>
              <a:t>cảm</a:t>
            </a:r>
            <a:r>
              <a:rPr lang="en-US" sz="1600">
                <a:solidFill>
                  <a:schemeClr val="accent3"/>
                </a:solidFill>
                <a:latin typeface="Inter"/>
                <a:ea typeface="Inter"/>
              </a:rPr>
              <a:t> (Sensitive key and certificates)</a:t>
            </a:r>
            <a:endParaRPr lang="en-US" sz="1600">
              <a:solidFill>
                <a:schemeClr val="accent3"/>
              </a:solidFill>
              <a:ea typeface="Inter"/>
            </a:endParaRPr>
          </a:p>
          <a:p>
            <a:pPr marL="285750" indent="-285750">
              <a:buChar char="•"/>
            </a:pPr>
            <a:r>
              <a:rPr lang="en-US" sz="1600" err="1">
                <a:solidFill>
                  <a:schemeClr val="accent3"/>
                </a:solidFill>
                <a:latin typeface="Inter"/>
                <a:ea typeface="Inter"/>
              </a:rPr>
              <a:t>Sửa</a:t>
            </a:r>
            <a:r>
              <a:rPr lang="en-US" sz="1600">
                <a:solidFill>
                  <a:schemeClr val="accent3"/>
                </a:solidFill>
                <a:latin typeface="Inter"/>
                <a:ea typeface="Inter"/>
              </a:rPr>
              <a:t> </a:t>
            </a:r>
            <a:r>
              <a:rPr lang="en-US" sz="1600" err="1">
                <a:solidFill>
                  <a:schemeClr val="accent3"/>
                </a:solidFill>
                <a:latin typeface="Inter"/>
                <a:ea typeface="Inter"/>
              </a:rPr>
              <a:t>đổi</a:t>
            </a:r>
            <a:r>
              <a:rPr lang="en-US" sz="1600">
                <a:solidFill>
                  <a:schemeClr val="accent3"/>
                </a:solidFill>
                <a:latin typeface="Inter"/>
                <a:ea typeface="Inter"/>
              </a:rPr>
              <a:t> Firmware (Firmware Modification)</a:t>
            </a:r>
            <a:endParaRPr lang="en-US" sz="1600">
              <a:solidFill>
                <a:schemeClr val="accent3"/>
              </a:solidFill>
              <a:latin typeface="Inter"/>
            </a:endParaRPr>
          </a:p>
        </p:txBody>
      </p:sp>
      <p:pic>
        <p:nvPicPr>
          <p:cNvPr id="3" name="Picture 2" descr="A screenshot of a computer&#10;&#10;AI-generated content may be incorrect.">
            <a:extLst>
              <a:ext uri="{FF2B5EF4-FFF2-40B4-BE49-F238E27FC236}">
                <a16:creationId xmlns:a16="http://schemas.microsoft.com/office/drawing/2014/main" id="{3FA5E66F-C1DA-8538-C827-05530F53C232}"/>
              </a:ext>
            </a:extLst>
          </p:cNvPr>
          <p:cNvPicPr>
            <a:picLocks noChangeAspect="1"/>
          </p:cNvPicPr>
          <p:nvPr/>
        </p:nvPicPr>
        <p:blipFill>
          <a:blip r:embed="rId3"/>
          <a:stretch>
            <a:fillRect/>
          </a:stretch>
        </p:blipFill>
        <p:spPr>
          <a:xfrm>
            <a:off x="0" y="1449171"/>
            <a:ext cx="5600634" cy="2571387"/>
          </a:xfrm>
          <a:prstGeom prst="rect">
            <a:avLst/>
          </a:prstGeom>
        </p:spPr>
      </p:pic>
    </p:spTree>
    <p:extLst>
      <p:ext uri="{BB962C8B-B14F-4D97-AF65-F5344CB8AC3E}">
        <p14:creationId xmlns:p14="http://schemas.microsoft.com/office/powerpoint/2010/main" val="1337813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968042-5092-F547-3250-637139D888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A1B5E5-23FB-8ABA-99B7-BA3FABD4D0C0}"/>
              </a:ext>
            </a:extLst>
          </p:cNvPr>
          <p:cNvSpPr>
            <a:spLocks noGrp="1"/>
          </p:cNvSpPr>
          <p:nvPr>
            <p:ph type="title"/>
          </p:nvPr>
        </p:nvSpPr>
        <p:spPr>
          <a:xfrm>
            <a:off x="311699" y="-2470"/>
            <a:ext cx="9297813" cy="572700"/>
          </a:xfrm>
        </p:spPr>
        <p:txBody>
          <a:bodyPr/>
          <a:lstStyle/>
          <a:p>
            <a:r>
              <a:rPr lang="en-US"/>
              <a:t>Các </a:t>
            </a:r>
            <a:r>
              <a:rPr lang="en-US" err="1"/>
              <a:t>phương</a:t>
            </a:r>
            <a:r>
              <a:rPr lang="en-US"/>
              <a:t> </a:t>
            </a:r>
            <a:r>
              <a:rPr lang="en-US" err="1"/>
              <a:t>pháp</a:t>
            </a:r>
            <a:r>
              <a:rPr lang="en-US"/>
              <a:t> </a:t>
            </a:r>
            <a:r>
              <a:rPr lang="en-US" err="1"/>
              <a:t>tấn</a:t>
            </a:r>
            <a:r>
              <a:rPr lang="en-US"/>
              <a:t> </a:t>
            </a:r>
            <a:r>
              <a:rPr lang="en-US" err="1"/>
              <a:t>công</a:t>
            </a:r>
            <a:r>
              <a:rPr lang="en-US"/>
              <a:t> </a:t>
            </a:r>
            <a:r>
              <a:rPr lang="en-US" err="1"/>
              <a:t>HIoT</a:t>
            </a:r>
            <a:endParaRPr lang="en-US"/>
          </a:p>
        </p:txBody>
      </p:sp>
      <p:pic>
        <p:nvPicPr>
          <p:cNvPr id="3" name="Picture 2" descr="A screenshot of a computer&#10;&#10;AI-generated content may be incorrect.">
            <a:extLst>
              <a:ext uri="{FF2B5EF4-FFF2-40B4-BE49-F238E27FC236}">
                <a16:creationId xmlns:a16="http://schemas.microsoft.com/office/drawing/2014/main" id="{258ADFB1-BFEE-5F1F-AE9A-663D16694490}"/>
              </a:ext>
            </a:extLst>
          </p:cNvPr>
          <p:cNvPicPr>
            <a:picLocks noChangeAspect="1"/>
          </p:cNvPicPr>
          <p:nvPr/>
        </p:nvPicPr>
        <p:blipFill>
          <a:blip r:embed="rId3"/>
          <a:stretch>
            <a:fillRect/>
          </a:stretch>
        </p:blipFill>
        <p:spPr>
          <a:xfrm>
            <a:off x="626763" y="2571750"/>
            <a:ext cx="3313083" cy="2593317"/>
          </a:xfrm>
          <a:prstGeom prst="rect">
            <a:avLst/>
          </a:prstGeom>
        </p:spPr>
      </p:pic>
      <p:pic>
        <p:nvPicPr>
          <p:cNvPr id="4" name="Picture 3" descr="A collage of a computer&#10;&#10;AI-generated content may be incorrect.">
            <a:extLst>
              <a:ext uri="{FF2B5EF4-FFF2-40B4-BE49-F238E27FC236}">
                <a16:creationId xmlns:a16="http://schemas.microsoft.com/office/drawing/2014/main" id="{F490E05A-5B63-45BC-C4DD-A893CC9C13BA}"/>
              </a:ext>
            </a:extLst>
          </p:cNvPr>
          <p:cNvPicPr>
            <a:picLocks noChangeAspect="1"/>
          </p:cNvPicPr>
          <p:nvPr/>
        </p:nvPicPr>
        <p:blipFill>
          <a:blip r:embed="rId4"/>
          <a:stretch>
            <a:fillRect/>
          </a:stretch>
        </p:blipFill>
        <p:spPr>
          <a:xfrm>
            <a:off x="4399472" y="2664064"/>
            <a:ext cx="4518085" cy="2408689"/>
          </a:xfrm>
          <a:prstGeom prst="rect">
            <a:avLst/>
          </a:prstGeom>
        </p:spPr>
      </p:pic>
      <p:sp>
        <p:nvSpPr>
          <p:cNvPr id="6" name="TextBox 5">
            <a:extLst>
              <a:ext uri="{FF2B5EF4-FFF2-40B4-BE49-F238E27FC236}">
                <a16:creationId xmlns:a16="http://schemas.microsoft.com/office/drawing/2014/main" id="{08C4F439-EE8B-AE6E-F703-0E7AEFD06431}"/>
              </a:ext>
            </a:extLst>
          </p:cNvPr>
          <p:cNvSpPr txBox="1"/>
          <p:nvPr/>
        </p:nvSpPr>
        <p:spPr>
          <a:xfrm>
            <a:off x="4158587" y="4644028"/>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solidFill>
                  <a:srgbClr val="1D1D1D"/>
                </a:solidFill>
                <a:latin typeface="Inter"/>
              </a:rPr>
              <a:t>Phân</a:t>
            </a:r>
            <a:r>
              <a:rPr lang="en-US">
                <a:solidFill>
                  <a:srgbClr val="1D1D1D"/>
                </a:solidFill>
                <a:latin typeface="Inter"/>
              </a:rPr>
              <a:t> </a:t>
            </a:r>
            <a:r>
              <a:rPr lang="en-US" err="1">
                <a:solidFill>
                  <a:srgbClr val="1D1D1D"/>
                </a:solidFill>
                <a:latin typeface="Inter"/>
              </a:rPr>
              <a:t>tích</a:t>
            </a:r>
            <a:r>
              <a:rPr lang="en-US">
                <a:solidFill>
                  <a:srgbClr val="1D1D1D"/>
                </a:solidFill>
                <a:latin typeface="Inter"/>
              </a:rPr>
              <a:t> </a:t>
            </a:r>
            <a:r>
              <a:rPr lang="en-US" err="1">
                <a:solidFill>
                  <a:srgbClr val="1D1D1D"/>
                </a:solidFill>
                <a:latin typeface="Inter"/>
              </a:rPr>
              <a:t>tín</a:t>
            </a:r>
            <a:r>
              <a:rPr lang="en-US">
                <a:solidFill>
                  <a:srgbClr val="1D1D1D"/>
                </a:solidFill>
                <a:latin typeface="Inter"/>
              </a:rPr>
              <a:t> </a:t>
            </a:r>
            <a:r>
              <a:rPr lang="en-US" err="1">
                <a:solidFill>
                  <a:srgbClr val="1D1D1D"/>
                </a:solidFill>
                <a:latin typeface="Inter"/>
              </a:rPr>
              <a:t>hiệu</a:t>
            </a:r>
            <a:r>
              <a:rPr lang="en-US">
                <a:solidFill>
                  <a:srgbClr val="1D1D1D"/>
                </a:solidFill>
                <a:latin typeface="Inter"/>
              </a:rPr>
              <a:t> </a:t>
            </a:r>
            <a:r>
              <a:rPr lang="en-US" err="1">
                <a:solidFill>
                  <a:srgbClr val="1D1D1D"/>
                </a:solidFill>
                <a:latin typeface="Inter"/>
              </a:rPr>
              <a:t>vô</a:t>
            </a:r>
            <a:r>
              <a:rPr lang="en-US">
                <a:solidFill>
                  <a:srgbClr val="1D1D1D"/>
                </a:solidFill>
                <a:latin typeface="Inter"/>
              </a:rPr>
              <a:t> </a:t>
            </a:r>
            <a:r>
              <a:rPr lang="en-US" err="1">
                <a:solidFill>
                  <a:srgbClr val="1D1D1D"/>
                </a:solidFill>
                <a:latin typeface="Inter"/>
              </a:rPr>
              <a:t>tuyến</a:t>
            </a:r>
            <a:r>
              <a:rPr lang="en-US">
                <a:solidFill>
                  <a:srgbClr val="1D1D1D"/>
                </a:solidFill>
                <a:latin typeface="Inter"/>
              </a:rPr>
              <a:t> </a:t>
            </a:r>
            <a:r>
              <a:rPr lang="en-US" err="1">
                <a:solidFill>
                  <a:srgbClr val="1D1D1D"/>
                </a:solidFill>
                <a:latin typeface="Inter"/>
              </a:rPr>
              <a:t>bằng</a:t>
            </a:r>
            <a:r>
              <a:rPr lang="en-US">
                <a:solidFill>
                  <a:srgbClr val="1D1D1D"/>
                </a:solidFill>
                <a:latin typeface="Inter"/>
              </a:rPr>
              <a:t> USRP</a:t>
            </a:r>
          </a:p>
        </p:txBody>
      </p:sp>
      <p:sp>
        <p:nvSpPr>
          <p:cNvPr id="8" name="TextBox 7">
            <a:extLst>
              <a:ext uri="{FF2B5EF4-FFF2-40B4-BE49-F238E27FC236}">
                <a16:creationId xmlns:a16="http://schemas.microsoft.com/office/drawing/2014/main" id="{ABFA381B-8E2A-A5B2-AF9C-35452B96DCF3}"/>
              </a:ext>
            </a:extLst>
          </p:cNvPr>
          <p:cNvSpPr txBox="1"/>
          <p:nvPr/>
        </p:nvSpPr>
        <p:spPr>
          <a:xfrm>
            <a:off x="228061" y="925243"/>
            <a:ext cx="8687878"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a:solidFill>
                  <a:schemeClr val="accent3"/>
                </a:solidFill>
                <a:latin typeface="Inter"/>
                <a:ea typeface="Inter"/>
              </a:rPr>
              <a:t>Radio Security Analysis</a:t>
            </a:r>
            <a:r>
              <a:rPr lang="en-US" sz="1600">
                <a:solidFill>
                  <a:schemeClr val="accent3"/>
                </a:solidFill>
                <a:latin typeface="Inter"/>
                <a:ea typeface="Inter"/>
              </a:rPr>
              <a:t> (</a:t>
            </a:r>
            <a:r>
              <a:rPr lang="en-US" sz="1600" err="1">
                <a:solidFill>
                  <a:schemeClr val="accent3"/>
                </a:solidFill>
                <a:latin typeface="Inter"/>
                <a:ea typeface="Inter"/>
              </a:rPr>
              <a:t>Phân</a:t>
            </a:r>
            <a:r>
              <a:rPr lang="en-US" sz="1600">
                <a:solidFill>
                  <a:schemeClr val="accent3"/>
                </a:solidFill>
                <a:latin typeface="Inter"/>
                <a:ea typeface="Inter"/>
              </a:rPr>
              <a:t> </a:t>
            </a:r>
            <a:r>
              <a:rPr lang="en-US" sz="1600" err="1">
                <a:solidFill>
                  <a:schemeClr val="accent3"/>
                </a:solidFill>
                <a:latin typeface="Inter"/>
                <a:ea typeface="Inter"/>
              </a:rPr>
              <a:t>tích</a:t>
            </a:r>
            <a:r>
              <a:rPr lang="en-US" sz="1600">
                <a:solidFill>
                  <a:schemeClr val="accent3"/>
                </a:solidFill>
                <a:latin typeface="Inter"/>
                <a:ea typeface="Inter"/>
              </a:rPr>
              <a:t> an </a:t>
            </a:r>
            <a:r>
              <a:rPr lang="en-US" sz="1600" err="1">
                <a:solidFill>
                  <a:schemeClr val="accent3"/>
                </a:solidFill>
                <a:latin typeface="Inter"/>
                <a:ea typeface="Inter"/>
              </a:rPr>
              <a:t>ninh</a:t>
            </a:r>
            <a:r>
              <a:rPr lang="en-US" sz="1600">
                <a:solidFill>
                  <a:schemeClr val="accent3"/>
                </a:solidFill>
                <a:latin typeface="Inter"/>
                <a:ea typeface="Inter"/>
              </a:rPr>
              <a:t> </a:t>
            </a:r>
            <a:r>
              <a:rPr lang="en-US" sz="1600" err="1">
                <a:solidFill>
                  <a:schemeClr val="accent3"/>
                </a:solidFill>
                <a:latin typeface="Inter"/>
                <a:ea typeface="Inter"/>
              </a:rPr>
              <a:t>vô</a:t>
            </a:r>
            <a:r>
              <a:rPr lang="en-US" sz="1600">
                <a:solidFill>
                  <a:schemeClr val="accent3"/>
                </a:solidFill>
                <a:latin typeface="Inter"/>
                <a:ea typeface="Inter"/>
              </a:rPr>
              <a:t> </a:t>
            </a:r>
            <a:r>
              <a:rPr lang="en-US" sz="1600" err="1">
                <a:solidFill>
                  <a:schemeClr val="accent3"/>
                </a:solidFill>
                <a:latin typeface="Inter"/>
                <a:ea typeface="Inter"/>
              </a:rPr>
              <a:t>tuyến</a:t>
            </a:r>
            <a:r>
              <a:rPr lang="en-US" sz="1600">
                <a:solidFill>
                  <a:schemeClr val="accent3"/>
                </a:solidFill>
                <a:latin typeface="Inter"/>
                <a:ea typeface="Inter"/>
              </a:rPr>
              <a:t>)</a:t>
            </a:r>
          </a:p>
          <a:p>
            <a:pPr marL="285750" indent="-285750">
              <a:buChar char="•"/>
            </a:pPr>
            <a:r>
              <a:rPr lang="en-US" sz="1600">
                <a:solidFill>
                  <a:schemeClr val="accent3"/>
                </a:solidFill>
                <a:latin typeface="Inter"/>
                <a:ea typeface="Inter"/>
              </a:rPr>
              <a:t>Khai thác </a:t>
            </a:r>
            <a:r>
              <a:rPr lang="en-US" sz="1600" err="1">
                <a:solidFill>
                  <a:schemeClr val="accent3"/>
                </a:solidFill>
                <a:latin typeface="Inter"/>
                <a:ea typeface="Inter"/>
              </a:rPr>
              <a:t>các</a:t>
            </a:r>
            <a:r>
              <a:rPr lang="en-US" sz="1600">
                <a:solidFill>
                  <a:schemeClr val="accent3"/>
                </a:solidFill>
                <a:latin typeface="Inter"/>
                <a:ea typeface="Inter"/>
              </a:rPr>
              <a:t> </a:t>
            </a:r>
            <a:r>
              <a:rPr lang="en-US" sz="1600" err="1">
                <a:solidFill>
                  <a:schemeClr val="accent3"/>
                </a:solidFill>
                <a:latin typeface="Inter"/>
                <a:ea typeface="Inter"/>
              </a:rPr>
              <a:t>giao</a:t>
            </a:r>
            <a:r>
              <a:rPr lang="en-US" sz="1600">
                <a:solidFill>
                  <a:schemeClr val="accent3"/>
                </a:solidFill>
                <a:latin typeface="Inter"/>
                <a:ea typeface="Inter"/>
              </a:rPr>
              <a:t> </a:t>
            </a:r>
            <a:r>
              <a:rPr lang="en-US" sz="1600" err="1">
                <a:solidFill>
                  <a:schemeClr val="accent3"/>
                </a:solidFill>
                <a:latin typeface="Inter"/>
                <a:ea typeface="Inter"/>
              </a:rPr>
              <a:t>thức</a:t>
            </a:r>
            <a:r>
              <a:rPr lang="en-US" sz="1600">
                <a:solidFill>
                  <a:schemeClr val="accent3"/>
                </a:solidFill>
                <a:latin typeface="Inter"/>
                <a:ea typeface="Inter"/>
              </a:rPr>
              <a:t> </a:t>
            </a:r>
            <a:r>
              <a:rPr lang="en-US" sz="1600" err="1">
                <a:solidFill>
                  <a:schemeClr val="accent3"/>
                </a:solidFill>
                <a:latin typeface="Inter"/>
                <a:ea typeface="Inter"/>
              </a:rPr>
              <a:t>truyền</a:t>
            </a:r>
            <a:r>
              <a:rPr lang="en-US" sz="1600">
                <a:solidFill>
                  <a:schemeClr val="accent3"/>
                </a:solidFill>
                <a:latin typeface="Inter"/>
                <a:ea typeface="Inter"/>
              </a:rPr>
              <a:t> </a:t>
            </a:r>
            <a:r>
              <a:rPr lang="en-US" sz="1600" err="1">
                <a:solidFill>
                  <a:schemeClr val="accent3"/>
                </a:solidFill>
                <a:latin typeface="Inter"/>
                <a:ea typeface="Inter"/>
              </a:rPr>
              <a:t>thông</a:t>
            </a:r>
            <a:endParaRPr lang="en-US" sz="1600">
              <a:solidFill>
                <a:schemeClr val="accent3"/>
              </a:solidFill>
              <a:latin typeface="Inter"/>
              <a:ea typeface="Inter"/>
            </a:endParaRPr>
          </a:p>
          <a:p>
            <a:pPr marL="285750" indent="-285750">
              <a:buChar char="•"/>
            </a:pPr>
            <a:r>
              <a:rPr lang="en-US" sz="1600">
                <a:solidFill>
                  <a:schemeClr val="accent3"/>
                </a:solidFill>
                <a:latin typeface="Inter"/>
                <a:ea typeface="Inter"/>
              </a:rPr>
              <a:t>BLE, Zigbee, LoRa, 6LoWPAN</a:t>
            </a:r>
          </a:p>
          <a:p>
            <a:pPr marL="285750" indent="-285750">
              <a:buChar char="•"/>
            </a:pPr>
            <a:r>
              <a:rPr lang="en-US" sz="1600">
                <a:solidFill>
                  <a:schemeClr val="accent3"/>
                </a:solidFill>
                <a:latin typeface="Inter"/>
                <a:ea typeface="Inter"/>
              </a:rPr>
              <a:t>Nghe </a:t>
            </a:r>
            <a:r>
              <a:rPr lang="en-US" sz="1600" err="1">
                <a:solidFill>
                  <a:schemeClr val="accent3"/>
                </a:solidFill>
                <a:latin typeface="Inter"/>
                <a:ea typeface="Inter"/>
              </a:rPr>
              <a:t>lén</a:t>
            </a:r>
            <a:r>
              <a:rPr lang="en-US" sz="1600">
                <a:solidFill>
                  <a:schemeClr val="accent3"/>
                </a:solidFill>
                <a:latin typeface="Inter"/>
                <a:ea typeface="Inter"/>
              </a:rPr>
              <a:t> (sniffing) </a:t>
            </a:r>
            <a:r>
              <a:rPr lang="en-US" sz="1600" err="1">
                <a:solidFill>
                  <a:schemeClr val="accent3"/>
                </a:solidFill>
                <a:latin typeface="Inter"/>
                <a:ea typeface="Inter"/>
              </a:rPr>
              <a:t>các</a:t>
            </a:r>
            <a:r>
              <a:rPr lang="en-US" sz="1600">
                <a:solidFill>
                  <a:schemeClr val="accent3"/>
                </a:solidFill>
                <a:latin typeface="Inter"/>
                <a:ea typeface="Inter"/>
              </a:rPr>
              <a:t> </a:t>
            </a:r>
            <a:r>
              <a:rPr lang="en-US" sz="1600" err="1">
                <a:solidFill>
                  <a:schemeClr val="accent3"/>
                </a:solidFill>
                <a:latin typeface="Inter"/>
                <a:ea typeface="Inter"/>
              </a:rPr>
              <a:t>gói</a:t>
            </a:r>
            <a:r>
              <a:rPr lang="en-US" sz="1600">
                <a:solidFill>
                  <a:schemeClr val="accent3"/>
                </a:solidFill>
                <a:latin typeface="Inter"/>
                <a:ea typeface="Inter"/>
              </a:rPr>
              <a:t> </a:t>
            </a:r>
            <a:r>
              <a:rPr lang="en-US" sz="1600" err="1">
                <a:solidFill>
                  <a:schemeClr val="accent3"/>
                </a:solidFill>
                <a:latin typeface="Inter"/>
                <a:ea typeface="Inter"/>
              </a:rPr>
              <a:t>dữ</a:t>
            </a:r>
            <a:r>
              <a:rPr lang="en-US" sz="1600">
                <a:solidFill>
                  <a:schemeClr val="accent3"/>
                </a:solidFill>
                <a:latin typeface="Inter"/>
                <a:ea typeface="Inter"/>
              </a:rPr>
              <a:t> </a:t>
            </a:r>
            <a:r>
              <a:rPr lang="en-US" sz="1600" err="1">
                <a:solidFill>
                  <a:schemeClr val="accent3"/>
                </a:solidFill>
                <a:latin typeface="Inter"/>
                <a:ea typeface="Inter"/>
              </a:rPr>
              <a:t>liệu</a:t>
            </a:r>
            <a:r>
              <a:rPr lang="en-US" sz="1600">
                <a:solidFill>
                  <a:schemeClr val="accent3"/>
                </a:solidFill>
                <a:latin typeface="Inter"/>
                <a:ea typeface="Inter"/>
              </a:rPr>
              <a:t> </a:t>
            </a:r>
            <a:r>
              <a:rPr lang="en-US" sz="1600" err="1">
                <a:solidFill>
                  <a:schemeClr val="accent3"/>
                </a:solidFill>
                <a:latin typeface="Inter"/>
                <a:ea typeface="Inter"/>
              </a:rPr>
              <a:t>vô</a:t>
            </a:r>
            <a:r>
              <a:rPr lang="en-US" sz="1600">
                <a:solidFill>
                  <a:schemeClr val="accent3"/>
                </a:solidFill>
                <a:latin typeface="Inter"/>
                <a:ea typeface="Inter"/>
              </a:rPr>
              <a:t> </a:t>
            </a:r>
            <a:r>
              <a:rPr lang="en-US" sz="1600" err="1">
                <a:solidFill>
                  <a:schemeClr val="accent3"/>
                </a:solidFill>
                <a:latin typeface="Inter"/>
                <a:ea typeface="Inter"/>
              </a:rPr>
              <a:t>tuyến</a:t>
            </a:r>
            <a:endParaRPr lang="en-US" sz="1600">
              <a:solidFill>
                <a:schemeClr val="accent3"/>
              </a:solidFill>
              <a:latin typeface="Inter"/>
              <a:ea typeface="Inter"/>
            </a:endParaRPr>
          </a:p>
          <a:p>
            <a:pPr marL="285750" indent="-285750">
              <a:buChar char="•"/>
            </a:pPr>
            <a:r>
              <a:rPr lang="en-US" sz="1600">
                <a:solidFill>
                  <a:schemeClr val="accent3"/>
                </a:solidFill>
                <a:latin typeface="Inter"/>
                <a:ea typeface="Inter"/>
              </a:rPr>
              <a:t>Các </a:t>
            </a:r>
            <a:r>
              <a:rPr lang="en-US" sz="1600" err="1">
                <a:solidFill>
                  <a:schemeClr val="accent3"/>
                </a:solidFill>
                <a:latin typeface="Inter"/>
                <a:ea typeface="Inter"/>
              </a:rPr>
              <a:t>cuộc</a:t>
            </a:r>
            <a:r>
              <a:rPr lang="en-US" sz="1600">
                <a:solidFill>
                  <a:schemeClr val="accent3"/>
                </a:solidFill>
                <a:latin typeface="Inter"/>
                <a:ea typeface="Inter"/>
              </a:rPr>
              <a:t> </a:t>
            </a:r>
            <a:r>
              <a:rPr lang="en-US" sz="1600" err="1">
                <a:solidFill>
                  <a:schemeClr val="accent3"/>
                </a:solidFill>
                <a:latin typeface="Inter"/>
                <a:ea typeface="Inter"/>
              </a:rPr>
              <a:t>tấn</a:t>
            </a:r>
            <a:r>
              <a:rPr lang="en-US" sz="1600">
                <a:solidFill>
                  <a:schemeClr val="accent3"/>
                </a:solidFill>
                <a:latin typeface="Inter"/>
                <a:ea typeface="Inter"/>
              </a:rPr>
              <a:t> </a:t>
            </a:r>
            <a:r>
              <a:rPr lang="en-US" sz="1600" err="1">
                <a:solidFill>
                  <a:schemeClr val="accent3"/>
                </a:solidFill>
                <a:latin typeface="Inter"/>
                <a:ea typeface="Inter"/>
              </a:rPr>
              <a:t>công</a:t>
            </a:r>
            <a:r>
              <a:rPr lang="en-US" sz="1600">
                <a:solidFill>
                  <a:schemeClr val="accent3"/>
                </a:solidFill>
                <a:latin typeface="Inter"/>
                <a:ea typeface="Inter"/>
              </a:rPr>
              <a:t> </a:t>
            </a:r>
            <a:r>
              <a:rPr lang="en-US" sz="1600" err="1">
                <a:solidFill>
                  <a:schemeClr val="accent3"/>
                </a:solidFill>
                <a:latin typeface="Inter"/>
                <a:ea typeface="Inter"/>
              </a:rPr>
              <a:t>dựa</a:t>
            </a:r>
            <a:r>
              <a:rPr lang="en-US" sz="1600">
                <a:solidFill>
                  <a:schemeClr val="accent3"/>
                </a:solidFill>
                <a:latin typeface="Inter"/>
                <a:ea typeface="Inter"/>
              </a:rPr>
              <a:t> </a:t>
            </a:r>
            <a:r>
              <a:rPr lang="en-US" sz="1600" err="1">
                <a:solidFill>
                  <a:schemeClr val="accent3"/>
                </a:solidFill>
                <a:latin typeface="Inter"/>
                <a:ea typeface="Inter"/>
              </a:rPr>
              <a:t>trên</a:t>
            </a:r>
            <a:r>
              <a:rPr lang="en-US" sz="1600">
                <a:solidFill>
                  <a:schemeClr val="accent3"/>
                </a:solidFill>
                <a:latin typeface="Inter"/>
                <a:ea typeface="Inter"/>
              </a:rPr>
              <a:t> </a:t>
            </a:r>
            <a:r>
              <a:rPr lang="en-US" sz="1600" err="1">
                <a:solidFill>
                  <a:schemeClr val="accent3"/>
                </a:solidFill>
                <a:latin typeface="Inter"/>
                <a:ea typeface="Inter"/>
              </a:rPr>
              <a:t>gây</a:t>
            </a:r>
            <a:r>
              <a:rPr lang="en-US" sz="1600">
                <a:solidFill>
                  <a:schemeClr val="accent3"/>
                </a:solidFill>
                <a:latin typeface="Inter"/>
                <a:ea typeface="Inter"/>
              </a:rPr>
              <a:t> </a:t>
            </a:r>
            <a:r>
              <a:rPr lang="en-US" sz="1600" err="1">
                <a:solidFill>
                  <a:schemeClr val="accent3"/>
                </a:solidFill>
                <a:latin typeface="Inter"/>
                <a:ea typeface="Inter"/>
              </a:rPr>
              <a:t>nhiễu</a:t>
            </a:r>
            <a:r>
              <a:rPr lang="en-US" sz="1600">
                <a:solidFill>
                  <a:schemeClr val="accent3"/>
                </a:solidFill>
                <a:latin typeface="Inter"/>
                <a:ea typeface="Inter"/>
              </a:rPr>
              <a:t> (Jamming)</a:t>
            </a:r>
          </a:p>
          <a:p>
            <a:pPr marL="285750" indent="-285750">
              <a:buChar char="•"/>
            </a:pPr>
            <a:r>
              <a:rPr lang="en-US" sz="1600" err="1">
                <a:solidFill>
                  <a:schemeClr val="accent3"/>
                </a:solidFill>
                <a:latin typeface="Inter"/>
                <a:ea typeface="Inter"/>
              </a:rPr>
              <a:t>Sửa</a:t>
            </a:r>
            <a:r>
              <a:rPr lang="en-US" sz="1600">
                <a:solidFill>
                  <a:schemeClr val="accent3"/>
                </a:solidFill>
                <a:latin typeface="Inter"/>
                <a:ea typeface="Inter"/>
              </a:rPr>
              <a:t> </a:t>
            </a:r>
            <a:r>
              <a:rPr lang="en-US" sz="1600" err="1">
                <a:solidFill>
                  <a:schemeClr val="accent3"/>
                </a:solidFill>
                <a:latin typeface="Inter"/>
                <a:ea typeface="Inter"/>
              </a:rPr>
              <a:t>đổi</a:t>
            </a:r>
            <a:r>
              <a:rPr lang="en-US" sz="1600">
                <a:solidFill>
                  <a:schemeClr val="accent3"/>
                </a:solidFill>
                <a:latin typeface="Inter"/>
                <a:ea typeface="Inter"/>
              </a:rPr>
              <a:t> </a:t>
            </a:r>
            <a:r>
              <a:rPr lang="en-US" sz="1600" err="1">
                <a:solidFill>
                  <a:schemeClr val="accent3"/>
                </a:solidFill>
                <a:latin typeface="Inter"/>
                <a:ea typeface="Inter"/>
              </a:rPr>
              <a:t>và</a:t>
            </a:r>
            <a:r>
              <a:rPr lang="en-US" sz="1600">
                <a:solidFill>
                  <a:schemeClr val="accent3"/>
                </a:solidFill>
                <a:latin typeface="Inter"/>
                <a:ea typeface="Inter"/>
              </a:rPr>
              <a:t> </a:t>
            </a:r>
            <a:r>
              <a:rPr lang="en-US" sz="1600" err="1">
                <a:solidFill>
                  <a:schemeClr val="accent3"/>
                </a:solidFill>
                <a:latin typeface="Inter"/>
                <a:ea typeface="Inter"/>
              </a:rPr>
              <a:t>phát</a:t>
            </a:r>
            <a:r>
              <a:rPr lang="en-US" sz="1600">
                <a:solidFill>
                  <a:schemeClr val="accent3"/>
                </a:solidFill>
                <a:latin typeface="Inter"/>
                <a:ea typeface="Inter"/>
              </a:rPr>
              <a:t> </a:t>
            </a:r>
            <a:r>
              <a:rPr lang="en-US" sz="1600" err="1">
                <a:solidFill>
                  <a:schemeClr val="accent3"/>
                </a:solidFill>
                <a:latin typeface="Inter"/>
                <a:ea typeface="Inter"/>
              </a:rPr>
              <a:t>lại</a:t>
            </a:r>
            <a:r>
              <a:rPr lang="en-US" sz="1600">
                <a:solidFill>
                  <a:schemeClr val="accent3"/>
                </a:solidFill>
                <a:latin typeface="Inter"/>
                <a:ea typeface="Inter"/>
              </a:rPr>
              <a:t> </a:t>
            </a:r>
            <a:r>
              <a:rPr lang="en-US" sz="1600" err="1">
                <a:solidFill>
                  <a:schemeClr val="accent3"/>
                </a:solidFill>
                <a:latin typeface="Inter"/>
                <a:ea typeface="Inter"/>
              </a:rPr>
              <a:t>các</a:t>
            </a:r>
            <a:r>
              <a:rPr lang="en-US" sz="1600">
                <a:solidFill>
                  <a:schemeClr val="accent3"/>
                </a:solidFill>
                <a:latin typeface="Inter"/>
                <a:ea typeface="Inter"/>
              </a:rPr>
              <a:t> </a:t>
            </a:r>
            <a:r>
              <a:rPr lang="en-US" sz="1600" err="1">
                <a:solidFill>
                  <a:schemeClr val="accent3"/>
                </a:solidFill>
                <a:latin typeface="Inter"/>
                <a:ea typeface="Inter"/>
              </a:rPr>
              <a:t>gói</a:t>
            </a:r>
            <a:r>
              <a:rPr lang="en-US" sz="1600">
                <a:solidFill>
                  <a:schemeClr val="accent3"/>
                </a:solidFill>
                <a:latin typeface="Inter"/>
                <a:ea typeface="Inter"/>
              </a:rPr>
              <a:t> </a:t>
            </a:r>
            <a:r>
              <a:rPr lang="en-US" sz="1600" err="1">
                <a:solidFill>
                  <a:schemeClr val="accent3"/>
                </a:solidFill>
                <a:latin typeface="Inter"/>
                <a:ea typeface="Inter"/>
              </a:rPr>
              <a:t>dữ</a:t>
            </a:r>
            <a:r>
              <a:rPr lang="en-US" sz="1600">
                <a:solidFill>
                  <a:schemeClr val="accent3"/>
                </a:solidFill>
                <a:latin typeface="Inter"/>
                <a:ea typeface="Inter"/>
              </a:rPr>
              <a:t> </a:t>
            </a:r>
            <a:r>
              <a:rPr lang="en-US" sz="1600" err="1">
                <a:solidFill>
                  <a:schemeClr val="accent3"/>
                </a:solidFill>
                <a:latin typeface="Inter"/>
                <a:ea typeface="Inter"/>
              </a:rPr>
              <a:t>liệu</a:t>
            </a:r>
            <a:r>
              <a:rPr lang="en-US" sz="1600">
                <a:solidFill>
                  <a:schemeClr val="accent3"/>
                </a:solidFill>
                <a:latin typeface="Inter"/>
                <a:ea typeface="Inter"/>
              </a:rPr>
              <a:t> (Modifying and replaying packets)</a:t>
            </a:r>
            <a:endParaRPr lang="en-US" sz="1600">
              <a:solidFill>
                <a:schemeClr val="accent3"/>
              </a:solidFill>
              <a:latin typeface="Inter"/>
            </a:endParaRPr>
          </a:p>
        </p:txBody>
      </p:sp>
    </p:spTree>
    <p:extLst>
      <p:ext uri="{BB962C8B-B14F-4D97-AF65-F5344CB8AC3E}">
        <p14:creationId xmlns:p14="http://schemas.microsoft.com/office/powerpoint/2010/main" val="38428487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BCF97B-00A4-012D-8B65-F34F159187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56A38E-E35E-8CB3-7501-E7A5DABD8E86}"/>
              </a:ext>
            </a:extLst>
          </p:cNvPr>
          <p:cNvSpPr>
            <a:spLocks noGrp="1"/>
          </p:cNvSpPr>
          <p:nvPr>
            <p:ph type="title"/>
          </p:nvPr>
        </p:nvSpPr>
        <p:spPr>
          <a:xfrm>
            <a:off x="311699" y="-2470"/>
            <a:ext cx="8604239" cy="572700"/>
          </a:xfrm>
        </p:spPr>
        <p:txBody>
          <a:bodyPr/>
          <a:lstStyle/>
          <a:p>
            <a:r>
              <a:rPr lang="en-US"/>
              <a:t>Các </a:t>
            </a:r>
            <a:r>
              <a:rPr lang="en-US" err="1"/>
              <a:t>phương</a:t>
            </a:r>
            <a:r>
              <a:rPr lang="en-US"/>
              <a:t> </a:t>
            </a:r>
            <a:r>
              <a:rPr lang="en-US" err="1"/>
              <a:t>pháp</a:t>
            </a:r>
            <a:r>
              <a:rPr lang="en-US"/>
              <a:t> </a:t>
            </a:r>
            <a:r>
              <a:rPr lang="en-US" err="1"/>
              <a:t>tấn</a:t>
            </a:r>
            <a:r>
              <a:rPr lang="en-US"/>
              <a:t> </a:t>
            </a:r>
            <a:r>
              <a:rPr lang="en-US" err="1"/>
              <a:t>công</a:t>
            </a:r>
            <a:r>
              <a:rPr lang="en-US"/>
              <a:t> </a:t>
            </a:r>
            <a:r>
              <a:rPr lang="en-US" err="1"/>
              <a:t>HIoT</a:t>
            </a:r>
            <a:endParaRPr lang="en-US"/>
          </a:p>
        </p:txBody>
      </p:sp>
      <p:sp>
        <p:nvSpPr>
          <p:cNvPr id="5" name="TextBox 4">
            <a:extLst>
              <a:ext uri="{FF2B5EF4-FFF2-40B4-BE49-F238E27FC236}">
                <a16:creationId xmlns:a16="http://schemas.microsoft.com/office/drawing/2014/main" id="{1F72DF4C-CC01-8763-3A96-4929EB951712}"/>
              </a:ext>
            </a:extLst>
          </p:cNvPr>
          <p:cNvSpPr txBox="1"/>
          <p:nvPr/>
        </p:nvSpPr>
        <p:spPr>
          <a:xfrm>
            <a:off x="269879" y="1251064"/>
            <a:ext cx="8687878"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solidFill>
                  <a:schemeClr val="accent3"/>
                </a:solidFill>
                <a:latin typeface="Inter"/>
                <a:ea typeface="Inter"/>
              </a:rPr>
              <a:t>Ứng</a:t>
            </a:r>
            <a:r>
              <a:rPr lang="en-US" sz="2000" b="1">
                <a:solidFill>
                  <a:schemeClr val="accent3"/>
                </a:solidFill>
                <a:latin typeface="Inter"/>
                <a:ea typeface="Inter"/>
              </a:rPr>
              <a:t> </a:t>
            </a:r>
            <a:r>
              <a:rPr lang="en-US" sz="2000" b="1" err="1">
                <a:solidFill>
                  <a:schemeClr val="accent3"/>
                </a:solidFill>
                <a:latin typeface="Inter"/>
                <a:ea typeface="Inter"/>
              </a:rPr>
              <a:t>dụng</a:t>
            </a:r>
            <a:r>
              <a:rPr lang="en-US" sz="2000" b="1">
                <a:solidFill>
                  <a:schemeClr val="accent3"/>
                </a:solidFill>
                <a:latin typeface="Inter"/>
                <a:ea typeface="Inter"/>
              </a:rPr>
              <a:t> Di </a:t>
            </a:r>
            <a:r>
              <a:rPr lang="en-US" sz="2000" b="1" err="1">
                <a:solidFill>
                  <a:schemeClr val="accent3"/>
                </a:solidFill>
                <a:latin typeface="Inter"/>
                <a:ea typeface="Inter"/>
              </a:rPr>
              <a:t>động</a:t>
            </a:r>
            <a:r>
              <a:rPr lang="en-US" sz="2000" b="1">
                <a:solidFill>
                  <a:schemeClr val="accent3"/>
                </a:solidFill>
                <a:latin typeface="Inter"/>
                <a:ea typeface="Inter"/>
              </a:rPr>
              <a:t>, Web </a:t>
            </a:r>
            <a:r>
              <a:rPr lang="en-US" sz="2000" b="1" err="1">
                <a:solidFill>
                  <a:schemeClr val="accent3"/>
                </a:solidFill>
                <a:latin typeface="Inter"/>
                <a:ea typeface="Inter"/>
              </a:rPr>
              <a:t>và</a:t>
            </a:r>
            <a:r>
              <a:rPr lang="en-US" sz="2000" b="1">
                <a:solidFill>
                  <a:schemeClr val="accent3"/>
                </a:solidFill>
                <a:latin typeface="Inter"/>
                <a:ea typeface="Inter"/>
              </a:rPr>
              <a:t> Cloud:</a:t>
            </a:r>
          </a:p>
          <a:p>
            <a:pPr marL="285750" indent="-285750">
              <a:buChar char="•"/>
            </a:pPr>
            <a:r>
              <a:rPr lang="en-US" sz="2000" err="1">
                <a:solidFill>
                  <a:schemeClr val="accent3"/>
                </a:solidFill>
                <a:latin typeface="Inter"/>
                <a:ea typeface="Inter"/>
              </a:rPr>
              <a:t>Bảng</a:t>
            </a:r>
            <a:r>
              <a:rPr lang="en-US" sz="2000">
                <a:solidFill>
                  <a:schemeClr val="accent3"/>
                </a:solidFill>
                <a:latin typeface="Inter"/>
                <a:ea typeface="Inter"/>
              </a:rPr>
              <a:t> </a:t>
            </a:r>
            <a:r>
              <a:rPr lang="en-US" sz="2000" err="1">
                <a:solidFill>
                  <a:schemeClr val="accent3"/>
                </a:solidFill>
                <a:latin typeface="Inter"/>
                <a:ea typeface="Inter"/>
              </a:rPr>
              <a:t>điều</a:t>
            </a:r>
            <a:r>
              <a:rPr lang="en-US" sz="2000">
                <a:solidFill>
                  <a:schemeClr val="accent3"/>
                </a:solidFill>
                <a:latin typeface="Inter"/>
                <a:ea typeface="Inter"/>
              </a:rPr>
              <a:t> </a:t>
            </a:r>
            <a:r>
              <a:rPr lang="en-US" sz="2000" err="1">
                <a:solidFill>
                  <a:schemeClr val="accent3"/>
                </a:solidFill>
                <a:latin typeface="Inter"/>
                <a:ea typeface="Inter"/>
              </a:rPr>
              <a:t>khiển</a:t>
            </a:r>
            <a:r>
              <a:rPr lang="en-US" sz="2000">
                <a:solidFill>
                  <a:schemeClr val="accent3"/>
                </a:solidFill>
                <a:latin typeface="Inter"/>
                <a:ea typeface="Inter"/>
              </a:rPr>
              <a:t> web - XSS (Cross-Site Scripting), IDOR (Insecure Direct Object References), Injection</a:t>
            </a:r>
          </a:p>
          <a:p>
            <a:pPr marL="285750" indent="-285750">
              <a:buChar char="•"/>
            </a:pPr>
            <a:r>
              <a:rPr lang="en-US" sz="2000" err="1">
                <a:solidFill>
                  <a:schemeClr val="accent3"/>
                </a:solidFill>
                <a:latin typeface="Inter"/>
                <a:ea typeface="Inter"/>
              </a:rPr>
              <a:t>Kiểm</a:t>
            </a:r>
            <a:r>
              <a:rPr lang="en-US" sz="2000">
                <a:solidFill>
                  <a:schemeClr val="accent3"/>
                </a:solidFill>
                <a:latin typeface="Inter"/>
                <a:ea typeface="Inter"/>
              </a:rPr>
              <a:t> </a:t>
            </a:r>
            <a:r>
              <a:rPr lang="en-US" sz="2000" err="1">
                <a:solidFill>
                  <a:schemeClr val="accent3"/>
                </a:solidFill>
                <a:latin typeface="Inter"/>
                <a:ea typeface="Inter"/>
              </a:rPr>
              <a:t>tra</a:t>
            </a:r>
            <a:r>
              <a:rPr lang="en-US" sz="2000">
                <a:solidFill>
                  <a:schemeClr val="accent3"/>
                </a:solidFill>
                <a:latin typeface="Inter"/>
                <a:ea typeface="Inter"/>
              </a:rPr>
              <a:t> </a:t>
            </a:r>
            <a:r>
              <a:rPr lang="en-US" sz="2000" err="1">
                <a:solidFill>
                  <a:schemeClr val="accent3"/>
                </a:solidFill>
                <a:latin typeface="Inter"/>
                <a:ea typeface="Inter"/>
              </a:rPr>
              <a:t>mã</a:t>
            </a:r>
            <a:r>
              <a:rPr lang="en-US" sz="2000">
                <a:solidFill>
                  <a:schemeClr val="accent3"/>
                </a:solidFill>
                <a:latin typeface="Inter"/>
                <a:ea typeface="Inter"/>
              </a:rPr>
              <a:t> </a:t>
            </a:r>
            <a:r>
              <a:rPr lang="en-US" sz="2000" err="1">
                <a:solidFill>
                  <a:schemeClr val="accent3"/>
                </a:solidFill>
                <a:latin typeface="Inter"/>
                <a:ea typeface="Inter"/>
              </a:rPr>
              <a:t>nguồn</a:t>
            </a:r>
            <a:r>
              <a:rPr lang="en-US" sz="2000">
                <a:solidFill>
                  <a:schemeClr val="accent3"/>
                </a:solidFill>
                <a:latin typeface="Inter"/>
                <a:ea typeface="Inter"/>
              </a:rPr>
              <a:t> .</a:t>
            </a:r>
            <a:r>
              <a:rPr lang="en-US" sz="2000" err="1">
                <a:solidFill>
                  <a:schemeClr val="accent3"/>
                </a:solidFill>
                <a:latin typeface="Inter"/>
                <a:ea typeface="Inter"/>
              </a:rPr>
              <a:t>apk</a:t>
            </a:r>
            <a:r>
              <a:rPr lang="en-US" sz="2000">
                <a:solidFill>
                  <a:schemeClr val="accent3"/>
                </a:solidFill>
                <a:latin typeface="Inter"/>
                <a:ea typeface="Inter"/>
              </a:rPr>
              <a:t> </a:t>
            </a:r>
            <a:r>
              <a:rPr lang="en-US" sz="2000" err="1">
                <a:solidFill>
                  <a:schemeClr val="accent3"/>
                </a:solidFill>
                <a:latin typeface="Inter"/>
                <a:ea typeface="Inter"/>
              </a:rPr>
              <a:t>và</a:t>
            </a:r>
            <a:r>
              <a:rPr lang="en-US" sz="2000">
                <a:solidFill>
                  <a:schemeClr val="accent3"/>
                </a:solidFill>
                <a:latin typeface="Inter"/>
                <a:ea typeface="Inter"/>
              </a:rPr>
              <a:t> .iOS</a:t>
            </a:r>
          </a:p>
          <a:p>
            <a:pPr marL="285750" indent="-285750">
              <a:buChar char="•"/>
            </a:pPr>
            <a:r>
              <a:rPr lang="en-US" sz="2000" err="1">
                <a:solidFill>
                  <a:schemeClr val="accent3"/>
                </a:solidFill>
                <a:latin typeface="Inter"/>
                <a:ea typeface="Inter"/>
              </a:rPr>
              <a:t>Kỹ</a:t>
            </a:r>
            <a:r>
              <a:rPr lang="en-US" sz="2000">
                <a:solidFill>
                  <a:schemeClr val="accent3"/>
                </a:solidFill>
                <a:latin typeface="Inter"/>
                <a:ea typeface="Inter"/>
              </a:rPr>
              <a:t> </a:t>
            </a:r>
            <a:r>
              <a:rPr lang="en-US" sz="2000" err="1">
                <a:solidFill>
                  <a:schemeClr val="accent3"/>
                </a:solidFill>
                <a:latin typeface="Inter"/>
                <a:ea typeface="Inter"/>
              </a:rPr>
              <a:t>thuật</a:t>
            </a:r>
            <a:r>
              <a:rPr lang="en-US" sz="2000">
                <a:solidFill>
                  <a:schemeClr val="accent3"/>
                </a:solidFill>
                <a:latin typeface="Inter"/>
                <a:ea typeface="Inter"/>
              </a:rPr>
              <a:t> </a:t>
            </a:r>
            <a:r>
              <a:rPr lang="en-US" sz="2000" err="1">
                <a:solidFill>
                  <a:schemeClr val="accent3"/>
                </a:solidFill>
                <a:latin typeface="Inter"/>
                <a:ea typeface="Inter"/>
              </a:rPr>
              <a:t>đảo</a:t>
            </a:r>
            <a:r>
              <a:rPr lang="en-US" sz="2000">
                <a:solidFill>
                  <a:schemeClr val="accent3"/>
                </a:solidFill>
                <a:latin typeface="Inter"/>
                <a:ea typeface="Inter"/>
              </a:rPr>
              <a:t> </a:t>
            </a:r>
            <a:r>
              <a:rPr lang="en-US" sz="2000" err="1">
                <a:solidFill>
                  <a:schemeClr val="accent3"/>
                </a:solidFill>
                <a:latin typeface="Inter"/>
                <a:ea typeface="Inter"/>
              </a:rPr>
              <a:t>ngược</a:t>
            </a:r>
            <a:r>
              <a:rPr lang="en-US" sz="2000">
                <a:solidFill>
                  <a:schemeClr val="accent3"/>
                </a:solidFill>
                <a:latin typeface="Inter"/>
                <a:ea typeface="Inter"/>
              </a:rPr>
              <a:t> </a:t>
            </a:r>
            <a:r>
              <a:rPr lang="en-US" sz="2000" err="1">
                <a:solidFill>
                  <a:schemeClr val="accent3"/>
                </a:solidFill>
                <a:latin typeface="Inter"/>
                <a:ea typeface="Inter"/>
              </a:rPr>
              <a:t>ứng</a:t>
            </a:r>
            <a:r>
              <a:rPr lang="en-US" sz="2000">
                <a:solidFill>
                  <a:schemeClr val="accent3"/>
                </a:solidFill>
                <a:latin typeface="Inter"/>
                <a:ea typeface="Inter"/>
              </a:rPr>
              <a:t> </a:t>
            </a:r>
            <a:r>
              <a:rPr lang="en-US" sz="2000" err="1">
                <a:solidFill>
                  <a:schemeClr val="accent3"/>
                </a:solidFill>
                <a:latin typeface="Inter"/>
                <a:ea typeface="Inter"/>
              </a:rPr>
              <a:t>dụng</a:t>
            </a:r>
            <a:endParaRPr lang="en-US" sz="2000">
              <a:solidFill>
                <a:schemeClr val="accent3"/>
              </a:solidFill>
              <a:latin typeface="Inter"/>
              <a:ea typeface="Inter"/>
            </a:endParaRPr>
          </a:p>
          <a:p>
            <a:pPr marL="285750" indent="-285750">
              <a:buChar char="•"/>
            </a:pPr>
            <a:r>
              <a:rPr lang="en-US" sz="2000">
                <a:solidFill>
                  <a:schemeClr val="accent3"/>
                </a:solidFill>
                <a:latin typeface="Inter"/>
                <a:ea typeface="Inter"/>
              </a:rPr>
              <a:t>Các API key </a:t>
            </a:r>
            <a:r>
              <a:rPr lang="en-US" sz="2000" err="1">
                <a:solidFill>
                  <a:schemeClr val="accent3"/>
                </a:solidFill>
                <a:latin typeface="Inter"/>
                <a:ea typeface="Inter"/>
              </a:rPr>
              <a:t>bị</a:t>
            </a:r>
            <a:r>
              <a:rPr lang="en-US" sz="2000">
                <a:solidFill>
                  <a:schemeClr val="accent3"/>
                </a:solidFill>
                <a:latin typeface="Inter"/>
                <a:ea typeface="Inter"/>
              </a:rPr>
              <a:t> </a:t>
            </a:r>
            <a:r>
              <a:rPr lang="en-US" sz="2000" err="1">
                <a:solidFill>
                  <a:schemeClr val="accent3"/>
                </a:solidFill>
                <a:latin typeface="Inter"/>
                <a:ea typeface="Inter"/>
              </a:rPr>
              <a:t>mã</a:t>
            </a:r>
            <a:r>
              <a:rPr lang="en-US" sz="2000">
                <a:solidFill>
                  <a:schemeClr val="accent3"/>
                </a:solidFill>
                <a:latin typeface="Inter"/>
                <a:ea typeface="Inter"/>
              </a:rPr>
              <a:t> </a:t>
            </a:r>
            <a:r>
              <a:rPr lang="en-US" sz="2000" err="1">
                <a:solidFill>
                  <a:schemeClr val="accent3"/>
                </a:solidFill>
                <a:latin typeface="Inter"/>
                <a:ea typeface="Inter"/>
              </a:rPr>
              <a:t>hóa</a:t>
            </a:r>
            <a:r>
              <a:rPr lang="en-US" sz="2000">
                <a:solidFill>
                  <a:schemeClr val="accent3"/>
                </a:solidFill>
                <a:latin typeface="Inter"/>
                <a:ea typeface="Inter"/>
              </a:rPr>
              <a:t> </a:t>
            </a:r>
            <a:r>
              <a:rPr lang="en-US" sz="2000" err="1">
                <a:solidFill>
                  <a:schemeClr val="accent3"/>
                </a:solidFill>
                <a:latin typeface="Inter"/>
                <a:ea typeface="Inter"/>
              </a:rPr>
              <a:t>cố</a:t>
            </a:r>
            <a:r>
              <a:rPr lang="en-US" sz="2000">
                <a:solidFill>
                  <a:schemeClr val="accent3"/>
                </a:solidFill>
                <a:latin typeface="Inter"/>
                <a:ea typeface="Inter"/>
              </a:rPr>
              <a:t> </a:t>
            </a:r>
            <a:r>
              <a:rPr lang="en-US" sz="2000" err="1">
                <a:solidFill>
                  <a:schemeClr val="accent3"/>
                </a:solidFill>
                <a:latin typeface="Inter"/>
                <a:ea typeface="Inter"/>
              </a:rPr>
              <a:t>định</a:t>
            </a:r>
            <a:r>
              <a:rPr lang="en-US" sz="2000">
                <a:solidFill>
                  <a:schemeClr val="accent3"/>
                </a:solidFill>
                <a:latin typeface="Inter"/>
                <a:ea typeface="Inter"/>
              </a:rPr>
              <a:t> (hardcoded)</a:t>
            </a:r>
          </a:p>
          <a:p>
            <a:pPr marL="285750" indent="-285750">
              <a:buChar char="•"/>
            </a:pPr>
            <a:r>
              <a:rPr lang="en-US" sz="2000">
                <a:solidFill>
                  <a:schemeClr val="accent3"/>
                </a:solidFill>
                <a:latin typeface="Inter"/>
                <a:ea typeface="Inter"/>
              </a:rPr>
              <a:t>Thông tin </a:t>
            </a:r>
            <a:r>
              <a:rPr lang="en-US" sz="2000" err="1">
                <a:solidFill>
                  <a:schemeClr val="accent3"/>
                </a:solidFill>
                <a:latin typeface="Inter"/>
                <a:ea typeface="Inter"/>
              </a:rPr>
              <a:t>đăng</a:t>
            </a:r>
            <a:r>
              <a:rPr lang="en-US" sz="2000">
                <a:solidFill>
                  <a:schemeClr val="accent3"/>
                </a:solidFill>
                <a:latin typeface="Inter"/>
                <a:ea typeface="Inter"/>
              </a:rPr>
              <a:t> </a:t>
            </a:r>
            <a:r>
              <a:rPr lang="en-US" sz="2000" err="1">
                <a:solidFill>
                  <a:schemeClr val="accent3"/>
                </a:solidFill>
                <a:latin typeface="Inter"/>
                <a:ea typeface="Inter"/>
              </a:rPr>
              <a:t>nhập</a:t>
            </a:r>
            <a:r>
              <a:rPr lang="en-US" sz="2000">
                <a:solidFill>
                  <a:schemeClr val="accent3"/>
                </a:solidFill>
                <a:latin typeface="Inter"/>
                <a:ea typeface="Inter"/>
              </a:rPr>
              <a:t> </a:t>
            </a:r>
            <a:r>
              <a:rPr lang="en-US" sz="2000" err="1">
                <a:solidFill>
                  <a:schemeClr val="accent3"/>
                </a:solidFill>
                <a:latin typeface="Inter"/>
                <a:ea typeface="Inter"/>
              </a:rPr>
              <a:t>đám</a:t>
            </a:r>
            <a:r>
              <a:rPr lang="en-US" sz="2000">
                <a:solidFill>
                  <a:schemeClr val="accent3"/>
                </a:solidFill>
                <a:latin typeface="Inter"/>
                <a:ea typeface="Inter"/>
              </a:rPr>
              <a:t> </a:t>
            </a:r>
            <a:r>
              <a:rPr lang="en-US" sz="2000" err="1">
                <a:solidFill>
                  <a:schemeClr val="accent3"/>
                </a:solidFill>
                <a:latin typeface="Inter"/>
                <a:ea typeface="Inter"/>
              </a:rPr>
              <a:t>mây</a:t>
            </a:r>
            <a:r>
              <a:rPr lang="en-US" sz="2000">
                <a:solidFill>
                  <a:schemeClr val="accent3"/>
                </a:solidFill>
                <a:latin typeface="Inter"/>
                <a:ea typeface="Inter"/>
              </a:rPr>
              <a:t> </a:t>
            </a:r>
            <a:r>
              <a:rPr lang="en-US" sz="2000" err="1">
                <a:solidFill>
                  <a:schemeClr val="accent3"/>
                </a:solidFill>
                <a:latin typeface="Inter"/>
                <a:ea typeface="Inter"/>
              </a:rPr>
              <a:t>như</a:t>
            </a:r>
            <a:r>
              <a:rPr lang="en-US" sz="2000">
                <a:solidFill>
                  <a:schemeClr val="accent3"/>
                </a:solidFill>
                <a:latin typeface="Inter"/>
                <a:ea typeface="Inter"/>
              </a:rPr>
              <a:t> MQTT, CoAP, AWS, v.v.</a:t>
            </a:r>
            <a:endParaRPr lang="en-US" sz="2000">
              <a:solidFill>
                <a:schemeClr val="accent3"/>
              </a:solidFill>
              <a:latin typeface="Inter"/>
            </a:endParaRPr>
          </a:p>
        </p:txBody>
      </p:sp>
    </p:spTree>
    <p:extLst>
      <p:ext uri="{BB962C8B-B14F-4D97-AF65-F5344CB8AC3E}">
        <p14:creationId xmlns:p14="http://schemas.microsoft.com/office/powerpoint/2010/main" val="48820693"/>
      </p:ext>
    </p:extLst>
  </p:cSld>
  <p:clrMapOvr>
    <a:masterClrMapping/>
  </p:clrMapOvr>
</p:sld>
</file>

<file path=ppt/theme/theme1.xml><?xml version="1.0" encoding="utf-8"?>
<a:theme xmlns:a="http://schemas.openxmlformats.org/drawingml/2006/main" name="Investor Pitch">
  <a:themeElements>
    <a:clrScheme name="Simple Light">
      <a:dk1>
        <a:srgbClr val="1A36B4"/>
      </a:dk1>
      <a:lt1>
        <a:srgbClr val="F6F5EC"/>
      </a:lt1>
      <a:dk2>
        <a:srgbClr val="1D1D1D"/>
      </a:dk2>
      <a:lt2>
        <a:srgbClr val="A4C2F4"/>
      </a:lt2>
      <a:accent1>
        <a:srgbClr val="FFFFFF"/>
      </a:accent1>
      <a:accent2>
        <a:srgbClr val="1A36B4"/>
      </a:accent2>
      <a:accent3>
        <a:srgbClr val="1D1D1D"/>
      </a:accent3>
      <a:accent4>
        <a:srgbClr val="F6F5EC"/>
      </a:accent4>
      <a:accent5>
        <a:srgbClr val="1A36B4"/>
      </a:accent5>
      <a:accent6>
        <a:srgbClr val="595959"/>
      </a:accent6>
      <a:hlink>
        <a:srgbClr val="A4C2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19</Slides>
  <Notes>12</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Investor Pitch</vt:lpstr>
      <vt:lpstr>Tìm hiểu các dạng tấn công và cách phát hiện trong HIoT</vt:lpstr>
      <vt:lpstr>Nội Dung</vt:lpstr>
      <vt:lpstr>Giới thiệu HIoT</vt:lpstr>
      <vt:lpstr>Kiến trúc hệ thống</vt:lpstr>
      <vt:lpstr>Attack Vectors (Các đường tấn công)</vt:lpstr>
      <vt:lpstr>Các phương pháp tấn công HIoT</vt:lpstr>
      <vt:lpstr>Các phương pháp tấn công HIoT</vt:lpstr>
      <vt:lpstr>Các phương pháp tấn công HIoT</vt:lpstr>
      <vt:lpstr>Các phương pháp tấn công HIoT</vt:lpstr>
      <vt:lpstr>Software Tools - Hardware</vt:lpstr>
      <vt:lpstr>Software Tools - Firmware</vt:lpstr>
      <vt:lpstr>Software Tools – Radio Security</vt:lpstr>
      <vt:lpstr>Hardware Tools</vt:lpstr>
      <vt:lpstr>Best practices</vt:lpstr>
      <vt:lpstr>OWASP IOT TOP 10</vt:lpstr>
      <vt:lpstr>Phương pháp phát hiện tấn công</vt:lpstr>
      <vt:lpstr>Các kỹ thuật hiện đại khác </vt:lpstr>
      <vt:lpstr>Mô phỏng, thực nghiệm</vt:lpstr>
      <vt:lpstr>Tài liệu tham khảo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1</cp:revision>
  <dcterms:modified xsi:type="dcterms:W3CDTF">2025-08-04T11:20:07Z</dcterms:modified>
</cp:coreProperties>
</file>

<file path=docProps/thumbnail.jpeg>
</file>